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bookmarkIdSeed="4">
  <p:sldMasterIdLst>
    <p:sldMasterId id="2147483660" r:id="rId4"/>
  </p:sldMasterIdLst>
  <p:sldIdLst>
    <p:sldId id="269" r:id="rId5"/>
    <p:sldId id="257" r:id="rId6"/>
    <p:sldId id="275" r:id="rId7"/>
    <p:sldId id="350" r:id="rId8"/>
    <p:sldId id="352" r:id="rId9"/>
    <p:sldId id="336" r:id="rId10"/>
    <p:sldId id="337" r:id="rId11"/>
    <p:sldId id="258" r:id="rId12"/>
    <p:sldId id="324" r:id="rId13"/>
    <p:sldId id="338" r:id="rId14"/>
    <p:sldId id="339" r:id="rId15"/>
    <p:sldId id="273" r:id="rId16"/>
  </p:sldIdLst>
  <p:sldSz cx="9144000" cy="6858000" type="screen4x3"/>
  <p:notesSz cx="7010400" cy="9296400"/>
  <p:embeddedFontLst>
    <p:embeddedFont>
      <p:font typeface="Avenir Next LT Pro" panose="020B0504020202020204" pitchFamily="34" charset="0"/>
      <p:regular r:id="rId17"/>
      <p:bold r:id="rId18"/>
      <p:italic r:id="rId19"/>
      <p:boldItalic r:id="rId20"/>
    </p:embeddedFont>
    <p:embeddedFont>
      <p:font typeface="AvenirNext LT Pro Regular" panose="020B0504020202020204" pitchFamily="34" charset="0"/>
      <p:regular r:id="rId21"/>
      <p:bold r:id="rId22"/>
      <p:italic r:id="rId23"/>
      <p:boldItalic r:id="rId24"/>
    </p:embeddedFont>
    <p:embeddedFont>
      <p:font typeface="Calibri" panose="020F0502020204030204" pitchFamily="34" charset="0"/>
      <p:regular r:id="rId25"/>
      <p:bold r:id="rId26"/>
      <p:italic r:id="rId27"/>
      <p:boldItalic r:id="rId28"/>
    </p:embeddedFont>
  </p:embeddedFont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6265"/>
    <a:srgbClr val="A5CE4D"/>
    <a:srgbClr val="003250"/>
    <a:srgbClr val="5B6770"/>
    <a:srgbClr val="6A91A3"/>
    <a:srgbClr val="5F9BC6"/>
    <a:srgbClr val="041C2C"/>
    <a:srgbClr val="4B2A6D"/>
    <a:srgbClr val="C41684"/>
    <a:srgbClr val="F8D962"/>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70229C7-C9C3-4542-82F0-727AE61FC3A7}" v="18" dt="2023-11-03T17:32:23.425"/>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89" autoAdjust="0"/>
    <p:restoredTop sz="94660"/>
  </p:normalViewPr>
  <p:slideViewPr>
    <p:cSldViewPr snapToGrid="0">
      <p:cViewPr varScale="1">
        <p:scale>
          <a:sx n="111" d="100"/>
          <a:sy n="111" d="100"/>
        </p:scale>
        <p:origin x="1650" y="9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font" Target="fonts/font2.fntdata"/><Relationship Id="rId26" Type="http://schemas.openxmlformats.org/officeDocument/2006/relationships/font" Target="fonts/font10.fntdata"/><Relationship Id="rId3" Type="http://schemas.openxmlformats.org/officeDocument/2006/relationships/customXml" Target="../customXml/item3.xml"/><Relationship Id="rId21" Type="http://schemas.openxmlformats.org/officeDocument/2006/relationships/font" Target="fonts/font5.fntdata"/><Relationship Id="rId34" Type="http://schemas.microsoft.com/office/2015/10/relationships/revisionInfo" Target="revisionInfo.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font" Target="fonts/font1.fntdata"/><Relationship Id="rId25" Type="http://schemas.openxmlformats.org/officeDocument/2006/relationships/font" Target="fonts/font9.fntdata"/><Relationship Id="rId33" Type="http://schemas.microsoft.com/office/2016/11/relationships/changesInfo" Target="changesInfos/changesInfo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font" Target="fonts/font4.fntdata"/><Relationship Id="rId29"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font" Target="fonts/font8.fntdata"/><Relationship Id="rId32"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font" Target="fonts/font7.fntdata"/><Relationship Id="rId28" Type="http://schemas.openxmlformats.org/officeDocument/2006/relationships/font" Target="fonts/font12.fntdata"/><Relationship Id="rId10" Type="http://schemas.openxmlformats.org/officeDocument/2006/relationships/slide" Target="slides/slide6.xml"/><Relationship Id="rId19" Type="http://schemas.openxmlformats.org/officeDocument/2006/relationships/font" Target="fonts/font3.fntdata"/><Relationship Id="rId31"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font" Target="fonts/font6.fntdata"/><Relationship Id="rId27" Type="http://schemas.openxmlformats.org/officeDocument/2006/relationships/font" Target="fonts/font11.fntdata"/><Relationship Id="rId30"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tephanie Gibson" userId="e58b19e7-88a3-4833-b56e-d6e62a75ce5a" providerId="ADAL" clId="{070229C7-C9C3-4542-82F0-727AE61FC3A7}"/>
    <pc:docChg chg="undo custSel addSld delSld modSld modMainMaster">
      <pc:chgData name="Stephanie Gibson" userId="e58b19e7-88a3-4833-b56e-d6e62a75ce5a" providerId="ADAL" clId="{070229C7-C9C3-4542-82F0-727AE61FC3A7}" dt="2023-11-03T17:34:42.961" v="610" actId="1036"/>
      <pc:docMkLst>
        <pc:docMk/>
      </pc:docMkLst>
      <pc:sldChg chg="modSp mod">
        <pc:chgData name="Stephanie Gibson" userId="e58b19e7-88a3-4833-b56e-d6e62a75ce5a" providerId="ADAL" clId="{070229C7-C9C3-4542-82F0-727AE61FC3A7}" dt="2023-11-03T17:17:37.685" v="89" actId="14100"/>
        <pc:sldMkLst>
          <pc:docMk/>
          <pc:sldMk cId="525573099" sldId="257"/>
        </pc:sldMkLst>
        <pc:spChg chg="mod">
          <ac:chgData name="Stephanie Gibson" userId="e58b19e7-88a3-4833-b56e-d6e62a75ce5a" providerId="ADAL" clId="{070229C7-C9C3-4542-82F0-727AE61FC3A7}" dt="2023-11-03T17:15:38.033" v="46" actId="208"/>
          <ac:spMkLst>
            <pc:docMk/>
            <pc:sldMk cId="525573099" sldId="257"/>
            <ac:spMk id="2" creationId="{EBF6E7D6-B9AB-5348-33A6-04FEF42082BD}"/>
          </ac:spMkLst>
        </pc:spChg>
        <pc:spChg chg="mod">
          <ac:chgData name="Stephanie Gibson" userId="e58b19e7-88a3-4833-b56e-d6e62a75ce5a" providerId="ADAL" clId="{070229C7-C9C3-4542-82F0-727AE61FC3A7}" dt="2023-11-03T17:15:38.033" v="46" actId="208"/>
          <ac:spMkLst>
            <pc:docMk/>
            <pc:sldMk cId="525573099" sldId="257"/>
            <ac:spMk id="5" creationId="{CFE9EFD9-953C-5E20-2322-0E0501B81E95}"/>
          </ac:spMkLst>
        </pc:spChg>
        <pc:spChg chg="mod">
          <ac:chgData name="Stephanie Gibson" userId="e58b19e7-88a3-4833-b56e-d6e62a75ce5a" providerId="ADAL" clId="{070229C7-C9C3-4542-82F0-727AE61FC3A7}" dt="2023-11-03T17:15:38.033" v="46" actId="208"/>
          <ac:spMkLst>
            <pc:docMk/>
            <pc:sldMk cId="525573099" sldId="257"/>
            <ac:spMk id="8" creationId="{ADE949D1-39DA-446F-B6F6-6E64ECA3F19C}"/>
          </ac:spMkLst>
        </pc:spChg>
        <pc:spChg chg="mod">
          <ac:chgData name="Stephanie Gibson" userId="e58b19e7-88a3-4833-b56e-d6e62a75ce5a" providerId="ADAL" clId="{070229C7-C9C3-4542-82F0-727AE61FC3A7}" dt="2023-11-03T17:16:49.184" v="79" actId="207"/>
          <ac:spMkLst>
            <pc:docMk/>
            <pc:sldMk cId="525573099" sldId="257"/>
            <ac:spMk id="10" creationId="{EEF6C257-2389-F63B-9E71-42BCF1EC4F6B}"/>
          </ac:spMkLst>
        </pc:spChg>
        <pc:spChg chg="mod">
          <ac:chgData name="Stephanie Gibson" userId="e58b19e7-88a3-4833-b56e-d6e62a75ce5a" providerId="ADAL" clId="{070229C7-C9C3-4542-82F0-727AE61FC3A7}" dt="2023-11-03T17:17:20.598" v="84" actId="403"/>
          <ac:spMkLst>
            <pc:docMk/>
            <pc:sldMk cId="525573099" sldId="257"/>
            <ac:spMk id="12" creationId="{19B8AE19-715C-4D40-BD2D-936200FA9BB5}"/>
          </ac:spMkLst>
        </pc:spChg>
        <pc:spChg chg="mod">
          <ac:chgData name="Stephanie Gibson" userId="e58b19e7-88a3-4833-b56e-d6e62a75ce5a" providerId="ADAL" clId="{070229C7-C9C3-4542-82F0-727AE61FC3A7}" dt="2023-11-03T17:16:22.684" v="63" actId="14100"/>
          <ac:spMkLst>
            <pc:docMk/>
            <pc:sldMk cId="525573099" sldId="257"/>
            <ac:spMk id="13" creationId="{971C5739-91DD-485E-B329-61FB74D6524F}"/>
          </ac:spMkLst>
        </pc:spChg>
        <pc:spChg chg="mod">
          <ac:chgData name="Stephanie Gibson" userId="e58b19e7-88a3-4833-b56e-d6e62a75ce5a" providerId="ADAL" clId="{070229C7-C9C3-4542-82F0-727AE61FC3A7}" dt="2023-11-03T17:17:28.345" v="86" actId="14100"/>
          <ac:spMkLst>
            <pc:docMk/>
            <pc:sldMk cId="525573099" sldId="257"/>
            <ac:spMk id="15" creationId="{2A98675E-1EF6-42DC-8897-71AC91FCDE38}"/>
          </ac:spMkLst>
        </pc:spChg>
        <pc:spChg chg="mod">
          <ac:chgData name="Stephanie Gibson" userId="e58b19e7-88a3-4833-b56e-d6e62a75ce5a" providerId="ADAL" clId="{070229C7-C9C3-4542-82F0-727AE61FC3A7}" dt="2023-11-03T17:16:26.542" v="64" actId="14100"/>
          <ac:spMkLst>
            <pc:docMk/>
            <pc:sldMk cId="525573099" sldId="257"/>
            <ac:spMk id="16" creationId="{19BF78ED-6630-4D41-BD6E-43B2B6D248DA}"/>
          </ac:spMkLst>
        </pc:spChg>
        <pc:spChg chg="mod">
          <ac:chgData name="Stephanie Gibson" userId="e58b19e7-88a3-4833-b56e-d6e62a75ce5a" providerId="ADAL" clId="{070229C7-C9C3-4542-82F0-727AE61FC3A7}" dt="2023-11-03T17:17:37.685" v="89" actId="14100"/>
          <ac:spMkLst>
            <pc:docMk/>
            <pc:sldMk cId="525573099" sldId="257"/>
            <ac:spMk id="18" creationId="{05DDD3FF-E797-4AE4-A6F4-A673A9A9CF33}"/>
          </ac:spMkLst>
        </pc:spChg>
        <pc:spChg chg="mod">
          <ac:chgData name="Stephanie Gibson" userId="e58b19e7-88a3-4833-b56e-d6e62a75ce5a" providerId="ADAL" clId="{070229C7-C9C3-4542-82F0-727AE61FC3A7}" dt="2023-11-03T17:16:39.780" v="78" actId="20577"/>
          <ac:spMkLst>
            <pc:docMk/>
            <pc:sldMk cId="525573099" sldId="257"/>
            <ac:spMk id="19" creationId="{649E992B-11DA-4410-BD6D-538CB4C931F7}"/>
          </ac:spMkLst>
        </pc:spChg>
        <pc:spChg chg="mod">
          <ac:chgData name="Stephanie Gibson" userId="e58b19e7-88a3-4833-b56e-d6e62a75ce5a" providerId="ADAL" clId="{070229C7-C9C3-4542-82F0-727AE61FC3A7}" dt="2023-11-03T17:15:00.030" v="40" actId="207"/>
          <ac:spMkLst>
            <pc:docMk/>
            <pc:sldMk cId="525573099" sldId="257"/>
            <ac:spMk id="21" creationId="{D312C1C0-5ABC-4ACC-D2A4-AA057BF0C26C}"/>
          </ac:spMkLst>
        </pc:spChg>
        <pc:spChg chg="mod">
          <ac:chgData name="Stephanie Gibson" userId="e58b19e7-88a3-4833-b56e-d6e62a75ce5a" providerId="ADAL" clId="{070229C7-C9C3-4542-82F0-727AE61FC3A7}" dt="2023-11-03T17:16:54.971" v="80" actId="2711"/>
          <ac:spMkLst>
            <pc:docMk/>
            <pc:sldMk cId="525573099" sldId="257"/>
            <ac:spMk id="25" creationId="{E9DBCF58-CE70-47E9-8ABA-855DF87F0411}"/>
          </ac:spMkLst>
        </pc:spChg>
        <pc:spChg chg="mod">
          <ac:chgData name="Stephanie Gibson" userId="e58b19e7-88a3-4833-b56e-d6e62a75ce5a" providerId="ADAL" clId="{070229C7-C9C3-4542-82F0-727AE61FC3A7}" dt="2023-11-03T17:15:26.809" v="44" actId="207"/>
          <ac:spMkLst>
            <pc:docMk/>
            <pc:sldMk cId="525573099" sldId="257"/>
            <ac:spMk id="26" creationId="{4147BF5A-B22E-B4BD-2764-B8A1676BD5FB}"/>
          </ac:spMkLst>
        </pc:spChg>
        <pc:spChg chg="mod">
          <ac:chgData name="Stephanie Gibson" userId="e58b19e7-88a3-4833-b56e-d6e62a75ce5a" providerId="ADAL" clId="{070229C7-C9C3-4542-82F0-727AE61FC3A7}" dt="2023-11-03T17:15:14.865" v="42" actId="207"/>
          <ac:spMkLst>
            <pc:docMk/>
            <pc:sldMk cId="525573099" sldId="257"/>
            <ac:spMk id="27" creationId="{A80EE586-0561-DC8C-1076-338B35A413A4}"/>
          </ac:spMkLst>
        </pc:spChg>
        <pc:grpChg chg="mod">
          <ac:chgData name="Stephanie Gibson" userId="e58b19e7-88a3-4833-b56e-d6e62a75ce5a" providerId="ADAL" clId="{070229C7-C9C3-4542-82F0-727AE61FC3A7}" dt="2023-11-03T17:17:32.121" v="88" actId="14100"/>
          <ac:grpSpMkLst>
            <pc:docMk/>
            <pc:sldMk cId="525573099" sldId="257"/>
            <ac:grpSpMk id="17" creationId="{4B7BB1C3-0BB5-4304-AB74-F2333F0C7AC9}"/>
          </ac:grpSpMkLst>
        </pc:grpChg>
      </pc:sldChg>
      <pc:sldChg chg="modSp mod">
        <pc:chgData name="Stephanie Gibson" userId="e58b19e7-88a3-4833-b56e-d6e62a75ce5a" providerId="ADAL" clId="{070229C7-C9C3-4542-82F0-727AE61FC3A7}" dt="2023-11-03T17:28:02.074" v="371" actId="1037"/>
        <pc:sldMkLst>
          <pc:docMk/>
          <pc:sldMk cId="733496709" sldId="258"/>
        </pc:sldMkLst>
        <pc:spChg chg="mod">
          <ac:chgData name="Stephanie Gibson" userId="e58b19e7-88a3-4833-b56e-d6e62a75ce5a" providerId="ADAL" clId="{070229C7-C9C3-4542-82F0-727AE61FC3A7}" dt="2023-11-03T17:27:43.865" v="338" actId="1037"/>
          <ac:spMkLst>
            <pc:docMk/>
            <pc:sldMk cId="733496709" sldId="258"/>
            <ac:spMk id="2" creationId="{8DAC64E8-AF71-A6EC-179F-B5828971768C}"/>
          </ac:spMkLst>
        </pc:spChg>
        <pc:spChg chg="mod">
          <ac:chgData name="Stephanie Gibson" userId="e58b19e7-88a3-4833-b56e-d6e62a75ce5a" providerId="ADAL" clId="{070229C7-C9C3-4542-82F0-727AE61FC3A7}" dt="2023-11-03T17:27:28.294" v="331" actId="1037"/>
          <ac:spMkLst>
            <pc:docMk/>
            <pc:sldMk cId="733496709" sldId="258"/>
            <ac:spMk id="11" creationId="{DC3313B4-8DAA-4AEE-9C09-785B4BB3AD0B}"/>
          </ac:spMkLst>
        </pc:spChg>
        <pc:spChg chg="mod">
          <ac:chgData name="Stephanie Gibson" userId="e58b19e7-88a3-4833-b56e-d6e62a75ce5a" providerId="ADAL" clId="{070229C7-C9C3-4542-82F0-727AE61FC3A7}" dt="2023-11-03T17:27:43.865" v="338" actId="1037"/>
          <ac:spMkLst>
            <pc:docMk/>
            <pc:sldMk cId="733496709" sldId="258"/>
            <ac:spMk id="13" creationId="{ABC03578-081D-F25D-A0D9-AD64886610F8}"/>
          </ac:spMkLst>
        </pc:spChg>
        <pc:spChg chg="mod">
          <ac:chgData name="Stephanie Gibson" userId="e58b19e7-88a3-4833-b56e-d6e62a75ce5a" providerId="ADAL" clId="{070229C7-C9C3-4542-82F0-727AE61FC3A7}" dt="2023-11-03T17:27:23.141" v="315" actId="1038"/>
          <ac:spMkLst>
            <pc:docMk/>
            <pc:sldMk cId="733496709" sldId="258"/>
            <ac:spMk id="15" creationId="{042DA901-3BA7-CF37-1C1D-E70379D4036D}"/>
          </ac:spMkLst>
        </pc:spChg>
        <pc:spChg chg="mod">
          <ac:chgData name="Stephanie Gibson" userId="e58b19e7-88a3-4833-b56e-d6e62a75ce5a" providerId="ADAL" clId="{070229C7-C9C3-4542-82F0-727AE61FC3A7}" dt="2023-11-03T17:27:23.141" v="315" actId="1038"/>
          <ac:spMkLst>
            <pc:docMk/>
            <pc:sldMk cId="733496709" sldId="258"/>
            <ac:spMk id="16" creationId="{FE26C0C1-D483-4A2B-AFD6-16950E0E88F5}"/>
          </ac:spMkLst>
        </pc:spChg>
        <pc:spChg chg="mod">
          <ac:chgData name="Stephanie Gibson" userId="e58b19e7-88a3-4833-b56e-d6e62a75ce5a" providerId="ADAL" clId="{070229C7-C9C3-4542-82F0-727AE61FC3A7}" dt="2023-11-03T17:25:32.644" v="283" actId="207"/>
          <ac:spMkLst>
            <pc:docMk/>
            <pc:sldMk cId="733496709" sldId="258"/>
            <ac:spMk id="17" creationId="{EB679B8A-DF1B-43D7-A6BD-654E7E9024A8}"/>
          </ac:spMkLst>
        </pc:spChg>
        <pc:spChg chg="mod">
          <ac:chgData name="Stephanie Gibson" userId="e58b19e7-88a3-4833-b56e-d6e62a75ce5a" providerId="ADAL" clId="{070229C7-C9C3-4542-82F0-727AE61FC3A7}" dt="2023-11-03T17:27:50.652" v="360" actId="1038"/>
          <ac:spMkLst>
            <pc:docMk/>
            <pc:sldMk cId="733496709" sldId="258"/>
            <ac:spMk id="19" creationId="{F492B323-E6E4-4101-A7F8-D6DF9BFF53D1}"/>
          </ac:spMkLst>
        </pc:spChg>
        <pc:spChg chg="mod">
          <ac:chgData name="Stephanie Gibson" userId="e58b19e7-88a3-4833-b56e-d6e62a75ce5a" providerId="ADAL" clId="{070229C7-C9C3-4542-82F0-727AE61FC3A7}" dt="2023-11-03T17:27:14.766" v="300" actId="1076"/>
          <ac:spMkLst>
            <pc:docMk/>
            <pc:sldMk cId="733496709" sldId="258"/>
            <ac:spMk id="20" creationId="{9055621A-B675-480C-9543-89A40498D9BE}"/>
          </ac:spMkLst>
        </pc:spChg>
        <pc:spChg chg="mod">
          <ac:chgData name="Stephanie Gibson" userId="e58b19e7-88a3-4833-b56e-d6e62a75ce5a" providerId="ADAL" clId="{070229C7-C9C3-4542-82F0-727AE61FC3A7}" dt="2023-11-03T17:27:50.652" v="360" actId="1038"/>
          <ac:spMkLst>
            <pc:docMk/>
            <pc:sldMk cId="733496709" sldId="258"/>
            <ac:spMk id="22" creationId="{C1017987-7AE3-4D17-B1F5-A00F4A41279A}"/>
          </ac:spMkLst>
        </pc:spChg>
        <pc:spChg chg="mod">
          <ac:chgData name="Stephanie Gibson" userId="e58b19e7-88a3-4833-b56e-d6e62a75ce5a" providerId="ADAL" clId="{070229C7-C9C3-4542-82F0-727AE61FC3A7}" dt="2023-11-03T17:27:43.865" v="338" actId="1037"/>
          <ac:spMkLst>
            <pc:docMk/>
            <pc:sldMk cId="733496709" sldId="258"/>
            <ac:spMk id="25" creationId="{B9221B57-2FF5-3489-3302-908D09F6DF7B}"/>
          </ac:spMkLst>
        </pc:spChg>
        <pc:spChg chg="mod">
          <ac:chgData name="Stephanie Gibson" userId="e58b19e7-88a3-4833-b56e-d6e62a75ce5a" providerId="ADAL" clId="{070229C7-C9C3-4542-82F0-727AE61FC3A7}" dt="2023-11-03T17:25:38.603" v="285" actId="207"/>
          <ac:spMkLst>
            <pc:docMk/>
            <pc:sldMk cId="733496709" sldId="258"/>
            <ac:spMk id="26" creationId="{5BB2ED78-AE29-6ADB-97F8-4258BB029DEC}"/>
          </ac:spMkLst>
        </pc:spChg>
        <pc:spChg chg="mod">
          <ac:chgData name="Stephanie Gibson" userId="e58b19e7-88a3-4833-b56e-d6e62a75ce5a" providerId="ADAL" clId="{070229C7-C9C3-4542-82F0-727AE61FC3A7}" dt="2023-11-03T17:28:02.074" v="371" actId="1037"/>
          <ac:spMkLst>
            <pc:docMk/>
            <pc:sldMk cId="733496709" sldId="258"/>
            <ac:spMk id="28" creationId="{DA5ACB3F-2C2C-6480-F43D-E326F0F1A125}"/>
          </ac:spMkLst>
        </pc:spChg>
        <pc:spChg chg="mod">
          <ac:chgData name="Stephanie Gibson" userId="e58b19e7-88a3-4833-b56e-d6e62a75ce5a" providerId="ADAL" clId="{070229C7-C9C3-4542-82F0-727AE61FC3A7}" dt="2023-11-03T17:25:36.743" v="284" actId="207"/>
          <ac:spMkLst>
            <pc:docMk/>
            <pc:sldMk cId="733496709" sldId="258"/>
            <ac:spMk id="32" creationId="{F6586EBD-BDD4-23BB-CF8F-4838F5CCE64C}"/>
          </ac:spMkLst>
        </pc:spChg>
        <pc:picChg chg="mod">
          <ac:chgData name="Stephanie Gibson" userId="e58b19e7-88a3-4833-b56e-d6e62a75ce5a" providerId="ADAL" clId="{070229C7-C9C3-4542-82F0-727AE61FC3A7}" dt="2023-11-03T17:27:23.141" v="315" actId="1038"/>
          <ac:picMkLst>
            <pc:docMk/>
            <pc:sldMk cId="733496709" sldId="258"/>
            <ac:picMk id="3" creationId="{AF286F75-1D2E-B2E6-D07B-712A38ECAFC9}"/>
          </ac:picMkLst>
        </pc:picChg>
        <pc:picChg chg="mod">
          <ac:chgData name="Stephanie Gibson" userId="e58b19e7-88a3-4833-b56e-d6e62a75ce5a" providerId="ADAL" clId="{070229C7-C9C3-4542-82F0-727AE61FC3A7}" dt="2023-11-03T17:27:43.865" v="338" actId="1037"/>
          <ac:picMkLst>
            <pc:docMk/>
            <pc:sldMk cId="733496709" sldId="258"/>
            <ac:picMk id="7" creationId="{786C7986-B599-E970-CE63-D2B03A6FB4CC}"/>
          </ac:picMkLst>
        </pc:picChg>
      </pc:sldChg>
      <pc:sldChg chg="modSp mod">
        <pc:chgData name="Stephanie Gibson" userId="e58b19e7-88a3-4833-b56e-d6e62a75ce5a" providerId="ADAL" clId="{070229C7-C9C3-4542-82F0-727AE61FC3A7}" dt="2023-11-03T17:14:36.185" v="36" actId="208"/>
        <pc:sldMkLst>
          <pc:docMk/>
          <pc:sldMk cId="2610401369" sldId="269"/>
        </pc:sldMkLst>
        <pc:spChg chg="mod">
          <ac:chgData name="Stephanie Gibson" userId="e58b19e7-88a3-4833-b56e-d6e62a75ce5a" providerId="ADAL" clId="{070229C7-C9C3-4542-82F0-727AE61FC3A7}" dt="2023-11-03T17:14:29.460" v="34" actId="207"/>
          <ac:spMkLst>
            <pc:docMk/>
            <pc:sldMk cId="2610401369" sldId="269"/>
            <ac:spMk id="4" creationId="{7A906F74-0217-35D2-D050-014CACF09C42}"/>
          </ac:spMkLst>
        </pc:spChg>
        <pc:spChg chg="mod">
          <ac:chgData name="Stephanie Gibson" userId="e58b19e7-88a3-4833-b56e-d6e62a75ce5a" providerId="ADAL" clId="{070229C7-C9C3-4542-82F0-727AE61FC3A7}" dt="2023-11-03T17:14:24.259" v="33" actId="207"/>
          <ac:spMkLst>
            <pc:docMk/>
            <pc:sldMk cId="2610401369" sldId="269"/>
            <ac:spMk id="5" creationId="{AECCC53E-1772-102C-A4E5-646C15E288CC}"/>
          </ac:spMkLst>
        </pc:spChg>
        <pc:spChg chg="mod">
          <ac:chgData name="Stephanie Gibson" userId="e58b19e7-88a3-4833-b56e-d6e62a75ce5a" providerId="ADAL" clId="{070229C7-C9C3-4542-82F0-727AE61FC3A7}" dt="2023-11-03T17:14:32.210" v="35" actId="207"/>
          <ac:spMkLst>
            <pc:docMk/>
            <pc:sldMk cId="2610401369" sldId="269"/>
            <ac:spMk id="13" creationId="{402DC2E7-4CAD-4835-8F15-718BC8333B37}"/>
          </ac:spMkLst>
        </pc:spChg>
        <pc:cxnChg chg="mod">
          <ac:chgData name="Stephanie Gibson" userId="e58b19e7-88a3-4833-b56e-d6e62a75ce5a" providerId="ADAL" clId="{070229C7-C9C3-4542-82F0-727AE61FC3A7}" dt="2023-11-03T17:14:36.185" v="36" actId="208"/>
          <ac:cxnSpMkLst>
            <pc:docMk/>
            <pc:sldMk cId="2610401369" sldId="269"/>
            <ac:cxnSpMk id="15" creationId="{492B4D6E-6C6F-490F-A19E-2DE3AD130C71}"/>
          </ac:cxnSpMkLst>
        </pc:cxnChg>
      </pc:sldChg>
      <pc:sldChg chg="modSp mod">
        <pc:chgData name="Stephanie Gibson" userId="e58b19e7-88a3-4833-b56e-d6e62a75ce5a" providerId="ADAL" clId="{070229C7-C9C3-4542-82F0-727AE61FC3A7}" dt="2023-11-03T17:34:42.961" v="610" actId="1036"/>
        <pc:sldMkLst>
          <pc:docMk/>
          <pc:sldMk cId="283477713" sldId="273"/>
        </pc:sldMkLst>
        <pc:spChg chg="mod">
          <ac:chgData name="Stephanie Gibson" userId="e58b19e7-88a3-4833-b56e-d6e62a75ce5a" providerId="ADAL" clId="{070229C7-C9C3-4542-82F0-727AE61FC3A7}" dt="2023-11-03T17:32:47.541" v="429" actId="207"/>
          <ac:spMkLst>
            <pc:docMk/>
            <pc:sldMk cId="283477713" sldId="273"/>
            <ac:spMk id="5" creationId="{C49FCD3F-BB74-455C-B472-562BF6CD05D9}"/>
          </ac:spMkLst>
        </pc:spChg>
        <pc:spChg chg="mod">
          <ac:chgData name="Stephanie Gibson" userId="e58b19e7-88a3-4833-b56e-d6e62a75ce5a" providerId="ADAL" clId="{070229C7-C9C3-4542-82F0-727AE61FC3A7}" dt="2023-11-03T17:32:49.643" v="430" actId="207"/>
          <ac:spMkLst>
            <pc:docMk/>
            <pc:sldMk cId="283477713" sldId="273"/>
            <ac:spMk id="6" creationId="{0CA58886-0399-41A1-B47B-A9D68B98DC6E}"/>
          </ac:spMkLst>
        </pc:spChg>
        <pc:spChg chg="mod">
          <ac:chgData name="Stephanie Gibson" userId="e58b19e7-88a3-4833-b56e-d6e62a75ce5a" providerId="ADAL" clId="{070229C7-C9C3-4542-82F0-727AE61FC3A7}" dt="2023-11-03T17:33:20.048" v="434" actId="12"/>
          <ac:spMkLst>
            <pc:docMk/>
            <pc:sldMk cId="283477713" sldId="273"/>
            <ac:spMk id="8" creationId="{3BA9CF77-D217-7931-8FE6-022D4F3F68DD}"/>
          </ac:spMkLst>
        </pc:spChg>
        <pc:spChg chg="mod">
          <ac:chgData name="Stephanie Gibson" userId="e58b19e7-88a3-4833-b56e-d6e62a75ce5a" providerId="ADAL" clId="{070229C7-C9C3-4542-82F0-727AE61FC3A7}" dt="2023-11-03T17:33:04.200" v="432" actId="12"/>
          <ac:spMkLst>
            <pc:docMk/>
            <pc:sldMk cId="283477713" sldId="273"/>
            <ac:spMk id="10" creationId="{FA648AA1-7498-F46F-B846-EC88E59DF4FF}"/>
          </ac:spMkLst>
        </pc:spChg>
        <pc:spChg chg="mod">
          <ac:chgData name="Stephanie Gibson" userId="e58b19e7-88a3-4833-b56e-d6e62a75ce5a" providerId="ADAL" clId="{070229C7-C9C3-4542-82F0-727AE61FC3A7}" dt="2023-11-03T17:33:31.746" v="437" actId="2711"/>
          <ac:spMkLst>
            <pc:docMk/>
            <pc:sldMk cId="283477713" sldId="273"/>
            <ac:spMk id="11" creationId="{60D6E32A-94EF-4CC4-9AD8-DFD8DBAF2C74}"/>
          </ac:spMkLst>
        </pc:spChg>
        <pc:spChg chg="mod">
          <ac:chgData name="Stephanie Gibson" userId="e58b19e7-88a3-4833-b56e-d6e62a75ce5a" providerId="ADAL" clId="{070229C7-C9C3-4542-82F0-727AE61FC3A7}" dt="2023-11-03T17:34:42.961" v="610" actId="1036"/>
          <ac:spMkLst>
            <pc:docMk/>
            <pc:sldMk cId="283477713" sldId="273"/>
            <ac:spMk id="13" creationId="{396978EF-743C-94B7-FB29-67A35ECD4A88}"/>
          </ac:spMkLst>
        </pc:spChg>
      </pc:sldChg>
      <pc:sldChg chg="modSp mod">
        <pc:chgData name="Stephanie Gibson" userId="e58b19e7-88a3-4833-b56e-d6e62a75ce5a" providerId="ADAL" clId="{070229C7-C9C3-4542-82F0-727AE61FC3A7}" dt="2023-11-03T17:18:40.330" v="104" actId="1076"/>
        <pc:sldMkLst>
          <pc:docMk/>
          <pc:sldMk cId="3225241904" sldId="275"/>
        </pc:sldMkLst>
        <pc:spChg chg="mod">
          <ac:chgData name="Stephanie Gibson" userId="e58b19e7-88a3-4833-b56e-d6e62a75ce5a" providerId="ADAL" clId="{070229C7-C9C3-4542-82F0-727AE61FC3A7}" dt="2023-11-03T17:18:17.430" v="97" actId="207"/>
          <ac:spMkLst>
            <pc:docMk/>
            <pc:sldMk cId="3225241904" sldId="275"/>
            <ac:spMk id="3" creationId="{06545BE5-2EB7-C504-DFD2-F8318AAB4D7B}"/>
          </ac:spMkLst>
        </pc:spChg>
        <pc:spChg chg="mod">
          <ac:chgData name="Stephanie Gibson" userId="e58b19e7-88a3-4833-b56e-d6e62a75ce5a" providerId="ADAL" clId="{070229C7-C9C3-4542-82F0-727AE61FC3A7}" dt="2023-11-03T17:18:40.330" v="104" actId="1076"/>
          <ac:spMkLst>
            <pc:docMk/>
            <pc:sldMk cId="3225241904" sldId="275"/>
            <ac:spMk id="4" creationId="{9C7F3C85-7C2C-BEDC-DA61-06E2B1D37E70}"/>
          </ac:spMkLst>
        </pc:spChg>
        <pc:spChg chg="mod">
          <ac:chgData name="Stephanie Gibson" userId="e58b19e7-88a3-4833-b56e-d6e62a75ce5a" providerId="ADAL" clId="{070229C7-C9C3-4542-82F0-727AE61FC3A7}" dt="2023-11-03T17:18:21.275" v="98" actId="207"/>
          <ac:spMkLst>
            <pc:docMk/>
            <pc:sldMk cId="3225241904" sldId="275"/>
            <ac:spMk id="7" creationId="{1B06964C-BEC1-6D15-1F8D-AF54AE98C6D4}"/>
          </ac:spMkLst>
        </pc:spChg>
        <pc:spChg chg="mod">
          <ac:chgData name="Stephanie Gibson" userId="e58b19e7-88a3-4833-b56e-d6e62a75ce5a" providerId="ADAL" clId="{070229C7-C9C3-4542-82F0-727AE61FC3A7}" dt="2023-11-03T17:17:44.793" v="90" actId="207"/>
          <ac:spMkLst>
            <pc:docMk/>
            <pc:sldMk cId="3225241904" sldId="275"/>
            <ac:spMk id="9" creationId="{0FAD65A2-0EDB-5449-3C42-1DFD364F9E93}"/>
          </ac:spMkLst>
        </pc:spChg>
        <pc:spChg chg="mod">
          <ac:chgData name="Stephanie Gibson" userId="e58b19e7-88a3-4833-b56e-d6e62a75ce5a" providerId="ADAL" clId="{070229C7-C9C3-4542-82F0-727AE61FC3A7}" dt="2023-11-03T17:17:57.150" v="93" actId="2711"/>
          <ac:spMkLst>
            <pc:docMk/>
            <pc:sldMk cId="3225241904" sldId="275"/>
            <ac:spMk id="21" creationId="{364C3D5D-BA4E-A616-0A64-4408FEA1308F}"/>
          </ac:spMkLst>
        </pc:spChg>
        <pc:spChg chg="mod">
          <ac:chgData name="Stephanie Gibson" userId="e58b19e7-88a3-4833-b56e-d6e62a75ce5a" providerId="ADAL" clId="{070229C7-C9C3-4542-82F0-727AE61FC3A7}" dt="2023-11-03T17:17:52.424" v="92" actId="2711"/>
          <ac:spMkLst>
            <pc:docMk/>
            <pc:sldMk cId="3225241904" sldId="275"/>
            <ac:spMk id="22" creationId="{A271F68A-9F09-74AF-AC05-5E6FB2F26408}"/>
          </ac:spMkLst>
        </pc:spChg>
      </pc:sldChg>
      <pc:sldChg chg="modSp mod">
        <pc:chgData name="Stephanie Gibson" userId="e58b19e7-88a3-4833-b56e-d6e62a75ce5a" providerId="ADAL" clId="{070229C7-C9C3-4542-82F0-727AE61FC3A7}" dt="2023-11-03T17:29:20.070" v="390" actId="1076"/>
        <pc:sldMkLst>
          <pc:docMk/>
          <pc:sldMk cId="2538026273" sldId="324"/>
        </pc:sldMkLst>
        <pc:spChg chg="mod">
          <ac:chgData name="Stephanie Gibson" userId="e58b19e7-88a3-4833-b56e-d6e62a75ce5a" providerId="ADAL" clId="{070229C7-C9C3-4542-82F0-727AE61FC3A7}" dt="2023-11-03T17:29:01.591" v="384" actId="1076"/>
          <ac:spMkLst>
            <pc:docMk/>
            <pc:sldMk cId="2538026273" sldId="324"/>
            <ac:spMk id="2" creationId="{4B61D8D6-C680-A159-AE51-7B4C5870AE43}"/>
          </ac:spMkLst>
        </pc:spChg>
        <pc:spChg chg="mod">
          <ac:chgData name="Stephanie Gibson" userId="e58b19e7-88a3-4833-b56e-d6e62a75ce5a" providerId="ADAL" clId="{070229C7-C9C3-4542-82F0-727AE61FC3A7}" dt="2023-11-03T17:28:28.387" v="375" actId="11"/>
          <ac:spMkLst>
            <pc:docMk/>
            <pc:sldMk cId="2538026273" sldId="324"/>
            <ac:spMk id="4" creationId="{1017C4EF-1FF3-C8A6-FA59-48C839E46989}"/>
          </ac:spMkLst>
        </pc:spChg>
        <pc:spChg chg="mod">
          <ac:chgData name="Stephanie Gibson" userId="e58b19e7-88a3-4833-b56e-d6e62a75ce5a" providerId="ADAL" clId="{070229C7-C9C3-4542-82F0-727AE61FC3A7}" dt="2023-11-03T17:29:01.591" v="384" actId="1076"/>
          <ac:spMkLst>
            <pc:docMk/>
            <pc:sldMk cId="2538026273" sldId="324"/>
            <ac:spMk id="6" creationId="{0EBD3C4A-0834-98DD-C81C-FD1A1F78868F}"/>
          </ac:spMkLst>
        </pc:spChg>
        <pc:spChg chg="mod">
          <ac:chgData name="Stephanie Gibson" userId="e58b19e7-88a3-4833-b56e-d6e62a75ce5a" providerId="ADAL" clId="{070229C7-C9C3-4542-82F0-727AE61FC3A7}" dt="2023-11-03T17:28:33.639" v="377" actId="207"/>
          <ac:spMkLst>
            <pc:docMk/>
            <pc:sldMk cId="2538026273" sldId="324"/>
            <ac:spMk id="8" creationId="{82997F5F-090E-B6AF-0189-91682316AA82}"/>
          </ac:spMkLst>
        </pc:spChg>
        <pc:spChg chg="mod">
          <ac:chgData name="Stephanie Gibson" userId="e58b19e7-88a3-4833-b56e-d6e62a75ce5a" providerId="ADAL" clId="{070229C7-C9C3-4542-82F0-727AE61FC3A7}" dt="2023-11-03T17:29:05.965" v="385" actId="207"/>
          <ac:spMkLst>
            <pc:docMk/>
            <pc:sldMk cId="2538026273" sldId="324"/>
            <ac:spMk id="9" creationId="{6C91A38F-AEDF-2A2B-A08A-43B76FFEEA9A}"/>
          </ac:spMkLst>
        </pc:spChg>
        <pc:spChg chg="mod">
          <ac:chgData name="Stephanie Gibson" userId="e58b19e7-88a3-4833-b56e-d6e62a75ce5a" providerId="ADAL" clId="{070229C7-C9C3-4542-82F0-727AE61FC3A7}" dt="2023-11-03T17:28:31.576" v="376" actId="207"/>
          <ac:spMkLst>
            <pc:docMk/>
            <pc:sldMk cId="2538026273" sldId="324"/>
            <ac:spMk id="10" creationId="{875F1FC6-5D60-453D-B745-6468AC998BC8}"/>
          </ac:spMkLst>
        </pc:spChg>
        <pc:picChg chg="mod">
          <ac:chgData name="Stephanie Gibson" userId="e58b19e7-88a3-4833-b56e-d6e62a75ce5a" providerId="ADAL" clId="{070229C7-C9C3-4542-82F0-727AE61FC3A7}" dt="2023-11-03T17:29:16.426" v="389" actId="1076"/>
          <ac:picMkLst>
            <pc:docMk/>
            <pc:sldMk cId="2538026273" sldId="324"/>
            <ac:picMk id="11" creationId="{E6637E4B-07FF-9028-C5A1-3C65CFCAF826}"/>
          </ac:picMkLst>
        </pc:picChg>
        <pc:picChg chg="mod">
          <ac:chgData name="Stephanie Gibson" userId="e58b19e7-88a3-4833-b56e-d6e62a75ce5a" providerId="ADAL" clId="{070229C7-C9C3-4542-82F0-727AE61FC3A7}" dt="2023-11-03T17:29:20.070" v="390" actId="1076"/>
          <ac:picMkLst>
            <pc:docMk/>
            <pc:sldMk cId="2538026273" sldId="324"/>
            <ac:picMk id="13" creationId="{50839086-F5E3-F8C1-9ED5-CA1137C16783}"/>
          </ac:picMkLst>
        </pc:picChg>
        <pc:picChg chg="mod">
          <ac:chgData name="Stephanie Gibson" userId="e58b19e7-88a3-4833-b56e-d6e62a75ce5a" providerId="ADAL" clId="{070229C7-C9C3-4542-82F0-727AE61FC3A7}" dt="2023-11-03T17:29:14.423" v="388" actId="1076"/>
          <ac:picMkLst>
            <pc:docMk/>
            <pc:sldMk cId="2538026273" sldId="324"/>
            <ac:picMk id="17" creationId="{98E64A24-698B-A097-0889-4D49DD54D256}"/>
          </ac:picMkLst>
        </pc:picChg>
      </pc:sldChg>
      <pc:sldChg chg="modSp mod">
        <pc:chgData name="Stephanie Gibson" userId="e58b19e7-88a3-4833-b56e-d6e62a75ce5a" providerId="ADAL" clId="{070229C7-C9C3-4542-82F0-727AE61FC3A7}" dt="2023-11-03T17:23:40.452" v="184" actId="207"/>
        <pc:sldMkLst>
          <pc:docMk/>
          <pc:sldMk cId="905683061" sldId="336"/>
        </pc:sldMkLst>
        <pc:spChg chg="mod">
          <ac:chgData name="Stephanie Gibson" userId="e58b19e7-88a3-4833-b56e-d6e62a75ce5a" providerId="ADAL" clId="{070229C7-C9C3-4542-82F0-727AE61FC3A7}" dt="2023-11-03T17:23:40.452" v="184" actId="207"/>
          <ac:spMkLst>
            <pc:docMk/>
            <pc:sldMk cId="905683061" sldId="336"/>
            <ac:spMk id="3" creationId="{2D9827D7-8BC4-1BE3-5F58-1EBA6B18F4B4}"/>
          </ac:spMkLst>
        </pc:spChg>
        <pc:spChg chg="mod">
          <ac:chgData name="Stephanie Gibson" userId="e58b19e7-88a3-4833-b56e-d6e62a75ce5a" providerId="ADAL" clId="{070229C7-C9C3-4542-82F0-727AE61FC3A7}" dt="2023-11-03T17:23:27.805" v="182" actId="255"/>
          <ac:spMkLst>
            <pc:docMk/>
            <pc:sldMk cId="905683061" sldId="336"/>
            <ac:spMk id="13" creationId="{9973C244-B90E-1564-02F3-909C35E75122}"/>
          </ac:spMkLst>
        </pc:spChg>
        <pc:spChg chg="mod">
          <ac:chgData name="Stephanie Gibson" userId="e58b19e7-88a3-4833-b56e-d6e62a75ce5a" providerId="ADAL" clId="{070229C7-C9C3-4542-82F0-727AE61FC3A7}" dt="2023-11-03T17:23:34.875" v="183" actId="2711"/>
          <ac:spMkLst>
            <pc:docMk/>
            <pc:sldMk cId="905683061" sldId="336"/>
            <ac:spMk id="17" creationId="{8D235F50-F8BE-A4B2-5656-08FECB6CF09D}"/>
          </ac:spMkLst>
        </pc:spChg>
        <pc:spChg chg="mod">
          <ac:chgData name="Stephanie Gibson" userId="e58b19e7-88a3-4833-b56e-d6e62a75ce5a" providerId="ADAL" clId="{070229C7-C9C3-4542-82F0-727AE61FC3A7}" dt="2023-11-03T17:23:11.173" v="178" actId="2711"/>
          <ac:spMkLst>
            <pc:docMk/>
            <pc:sldMk cId="905683061" sldId="336"/>
            <ac:spMk id="28" creationId="{B45C01B0-654C-4526-8FEB-EF0F8D9CCFF7}"/>
          </ac:spMkLst>
        </pc:spChg>
        <pc:spChg chg="mod">
          <ac:chgData name="Stephanie Gibson" userId="e58b19e7-88a3-4833-b56e-d6e62a75ce5a" providerId="ADAL" clId="{070229C7-C9C3-4542-82F0-727AE61FC3A7}" dt="2023-11-03T17:23:14.904" v="179" actId="207"/>
          <ac:spMkLst>
            <pc:docMk/>
            <pc:sldMk cId="905683061" sldId="336"/>
            <ac:spMk id="29" creationId="{34F6CB13-BD02-4287-B933-C5548642F34E}"/>
          </ac:spMkLst>
        </pc:spChg>
      </pc:sldChg>
      <pc:sldChg chg="modSp mod">
        <pc:chgData name="Stephanie Gibson" userId="e58b19e7-88a3-4833-b56e-d6e62a75ce5a" providerId="ADAL" clId="{070229C7-C9C3-4542-82F0-727AE61FC3A7}" dt="2023-11-03T17:25:12.844" v="282" actId="2711"/>
        <pc:sldMkLst>
          <pc:docMk/>
          <pc:sldMk cId="310002278" sldId="337"/>
        </pc:sldMkLst>
        <pc:spChg chg="mod">
          <ac:chgData name="Stephanie Gibson" userId="e58b19e7-88a3-4833-b56e-d6e62a75ce5a" providerId="ADAL" clId="{070229C7-C9C3-4542-82F0-727AE61FC3A7}" dt="2023-11-03T17:23:52.845" v="186" actId="207"/>
          <ac:spMkLst>
            <pc:docMk/>
            <pc:sldMk cId="310002278" sldId="337"/>
            <ac:spMk id="3" creationId="{2D9827D7-8BC4-1BE3-5F58-1EBA6B18F4B4}"/>
          </ac:spMkLst>
        </pc:spChg>
        <pc:spChg chg="mod">
          <ac:chgData name="Stephanie Gibson" userId="e58b19e7-88a3-4833-b56e-d6e62a75ce5a" providerId="ADAL" clId="{070229C7-C9C3-4542-82F0-727AE61FC3A7}" dt="2023-11-03T17:25:12.844" v="282" actId="2711"/>
          <ac:spMkLst>
            <pc:docMk/>
            <pc:sldMk cId="310002278" sldId="337"/>
            <ac:spMk id="4" creationId="{09B5D3E0-97D0-65E8-BBD9-B030A1124453}"/>
          </ac:spMkLst>
        </pc:spChg>
        <pc:spChg chg="mod">
          <ac:chgData name="Stephanie Gibson" userId="e58b19e7-88a3-4833-b56e-d6e62a75ce5a" providerId="ADAL" clId="{070229C7-C9C3-4542-82F0-727AE61FC3A7}" dt="2023-11-03T17:24:47.376" v="278" actId="1076"/>
          <ac:spMkLst>
            <pc:docMk/>
            <pc:sldMk cId="310002278" sldId="337"/>
            <ac:spMk id="6" creationId="{FA4D1BF3-1466-A0C2-9BAD-766A93AFFF66}"/>
          </ac:spMkLst>
        </pc:spChg>
        <pc:spChg chg="mod">
          <ac:chgData name="Stephanie Gibson" userId="e58b19e7-88a3-4833-b56e-d6e62a75ce5a" providerId="ADAL" clId="{070229C7-C9C3-4542-82F0-727AE61FC3A7}" dt="2023-11-03T17:25:08.993" v="281" actId="2711"/>
          <ac:spMkLst>
            <pc:docMk/>
            <pc:sldMk cId="310002278" sldId="337"/>
            <ac:spMk id="8" creationId="{9263DDD0-84C0-A719-A8D9-D80C51D05D79}"/>
          </ac:spMkLst>
        </pc:spChg>
        <pc:spChg chg="mod">
          <ac:chgData name="Stephanie Gibson" userId="e58b19e7-88a3-4833-b56e-d6e62a75ce5a" providerId="ADAL" clId="{070229C7-C9C3-4542-82F0-727AE61FC3A7}" dt="2023-11-03T17:23:48.738" v="185" actId="2711"/>
          <ac:spMkLst>
            <pc:docMk/>
            <pc:sldMk cId="310002278" sldId="337"/>
            <ac:spMk id="28" creationId="{B45C01B0-654C-4526-8FEB-EF0F8D9CCFF7}"/>
          </ac:spMkLst>
        </pc:spChg>
      </pc:sldChg>
      <pc:sldChg chg="modSp mod">
        <pc:chgData name="Stephanie Gibson" userId="e58b19e7-88a3-4833-b56e-d6e62a75ce5a" providerId="ADAL" clId="{070229C7-C9C3-4542-82F0-727AE61FC3A7}" dt="2023-11-03T17:30:20.365" v="401" actId="2711"/>
        <pc:sldMkLst>
          <pc:docMk/>
          <pc:sldMk cId="1453546475" sldId="338"/>
        </pc:sldMkLst>
        <pc:spChg chg="mod">
          <ac:chgData name="Stephanie Gibson" userId="e58b19e7-88a3-4833-b56e-d6e62a75ce5a" providerId="ADAL" clId="{070229C7-C9C3-4542-82F0-727AE61FC3A7}" dt="2023-11-03T17:30:07.740" v="398" actId="207"/>
          <ac:spMkLst>
            <pc:docMk/>
            <pc:sldMk cId="1453546475" sldId="338"/>
            <ac:spMk id="5" creationId="{604C2459-447D-92A1-852B-F87C36B924D5}"/>
          </ac:spMkLst>
        </pc:spChg>
        <pc:spChg chg="mod">
          <ac:chgData name="Stephanie Gibson" userId="e58b19e7-88a3-4833-b56e-d6e62a75ce5a" providerId="ADAL" clId="{070229C7-C9C3-4542-82F0-727AE61FC3A7}" dt="2023-11-03T17:29:58.403" v="396" actId="2711"/>
          <ac:spMkLst>
            <pc:docMk/>
            <pc:sldMk cId="1453546475" sldId="338"/>
            <ac:spMk id="10" creationId="{CC2B3B08-0573-EE62-8EDF-2AC6C15292B0}"/>
          </ac:spMkLst>
        </pc:spChg>
        <pc:spChg chg="mod">
          <ac:chgData name="Stephanie Gibson" userId="e58b19e7-88a3-4833-b56e-d6e62a75ce5a" providerId="ADAL" clId="{070229C7-C9C3-4542-82F0-727AE61FC3A7}" dt="2023-11-03T17:30:16.079" v="400" actId="2711"/>
          <ac:spMkLst>
            <pc:docMk/>
            <pc:sldMk cId="1453546475" sldId="338"/>
            <ac:spMk id="18" creationId="{64E764A7-3B08-A482-1552-3F710DE64970}"/>
          </ac:spMkLst>
        </pc:spChg>
        <pc:spChg chg="mod">
          <ac:chgData name="Stephanie Gibson" userId="e58b19e7-88a3-4833-b56e-d6e62a75ce5a" providerId="ADAL" clId="{070229C7-C9C3-4542-82F0-727AE61FC3A7}" dt="2023-11-03T17:29:46.207" v="394" actId="2711"/>
          <ac:spMkLst>
            <pc:docMk/>
            <pc:sldMk cId="1453546475" sldId="338"/>
            <ac:spMk id="19" creationId="{F492B323-E6E4-4101-A7F8-D6DF9BFF53D1}"/>
          </ac:spMkLst>
        </pc:spChg>
        <pc:spChg chg="mod">
          <ac:chgData name="Stephanie Gibson" userId="e58b19e7-88a3-4833-b56e-d6e62a75ce5a" providerId="ADAL" clId="{070229C7-C9C3-4542-82F0-727AE61FC3A7}" dt="2023-11-03T17:30:02.445" v="397" actId="1076"/>
          <ac:spMkLst>
            <pc:docMk/>
            <pc:sldMk cId="1453546475" sldId="338"/>
            <ac:spMk id="20" creationId="{9055621A-B675-480C-9543-89A40498D9BE}"/>
          </ac:spMkLst>
        </pc:spChg>
        <pc:spChg chg="mod">
          <ac:chgData name="Stephanie Gibson" userId="e58b19e7-88a3-4833-b56e-d6e62a75ce5a" providerId="ADAL" clId="{070229C7-C9C3-4542-82F0-727AE61FC3A7}" dt="2023-11-03T17:30:20.365" v="401" actId="2711"/>
          <ac:spMkLst>
            <pc:docMk/>
            <pc:sldMk cId="1453546475" sldId="338"/>
            <ac:spMk id="21" creationId="{02496098-3D01-57C5-A0E5-99AD703CB215}"/>
          </ac:spMkLst>
        </pc:spChg>
        <pc:spChg chg="mod">
          <ac:chgData name="Stephanie Gibson" userId="e58b19e7-88a3-4833-b56e-d6e62a75ce5a" providerId="ADAL" clId="{070229C7-C9C3-4542-82F0-727AE61FC3A7}" dt="2023-11-03T17:29:35.179" v="392" actId="207"/>
          <ac:spMkLst>
            <pc:docMk/>
            <pc:sldMk cId="1453546475" sldId="338"/>
            <ac:spMk id="22" creationId="{C1017987-7AE3-4D17-B1F5-A00F4A41279A}"/>
          </ac:spMkLst>
        </pc:spChg>
        <pc:spChg chg="mod">
          <ac:chgData name="Stephanie Gibson" userId="e58b19e7-88a3-4833-b56e-d6e62a75ce5a" providerId="ADAL" clId="{070229C7-C9C3-4542-82F0-727AE61FC3A7}" dt="2023-11-03T17:29:38.782" v="393" actId="207"/>
          <ac:spMkLst>
            <pc:docMk/>
            <pc:sldMk cId="1453546475" sldId="338"/>
            <ac:spMk id="24" creationId="{FA8C6D4B-8753-7013-8784-8CC408E1F16D}"/>
          </ac:spMkLst>
        </pc:spChg>
        <pc:spChg chg="mod">
          <ac:chgData name="Stephanie Gibson" userId="e58b19e7-88a3-4833-b56e-d6e62a75ce5a" providerId="ADAL" clId="{070229C7-C9C3-4542-82F0-727AE61FC3A7}" dt="2023-11-03T17:30:07.740" v="398" actId="207"/>
          <ac:spMkLst>
            <pc:docMk/>
            <pc:sldMk cId="1453546475" sldId="338"/>
            <ac:spMk id="26" creationId="{9A1A60B9-2D67-DC94-2243-E7A8E286AECC}"/>
          </ac:spMkLst>
        </pc:spChg>
        <pc:spChg chg="mod">
          <ac:chgData name="Stephanie Gibson" userId="e58b19e7-88a3-4833-b56e-d6e62a75ce5a" providerId="ADAL" clId="{070229C7-C9C3-4542-82F0-727AE61FC3A7}" dt="2023-11-03T17:29:31.040" v="391" actId="207"/>
          <ac:spMkLst>
            <pc:docMk/>
            <pc:sldMk cId="1453546475" sldId="338"/>
            <ac:spMk id="27" creationId="{946A04B1-AD5E-E97E-1C79-7887BF727771}"/>
          </ac:spMkLst>
        </pc:spChg>
      </pc:sldChg>
      <pc:sldChg chg="modSp mod">
        <pc:chgData name="Stephanie Gibson" userId="e58b19e7-88a3-4833-b56e-d6e62a75ce5a" providerId="ADAL" clId="{070229C7-C9C3-4542-82F0-727AE61FC3A7}" dt="2023-11-03T17:32:23.425" v="425" actId="1036"/>
        <pc:sldMkLst>
          <pc:docMk/>
          <pc:sldMk cId="1595398907" sldId="339"/>
        </pc:sldMkLst>
        <pc:spChg chg="mod">
          <ac:chgData name="Stephanie Gibson" userId="e58b19e7-88a3-4833-b56e-d6e62a75ce5a" providerId="ADAL" clId="{070229C7-C9C3-4542-82F0-727AE61FC3A7}" dt="2023-11-03T17:30:42.028" v="403" actId="207"/>
          <ac:spMkLst>
            <pc:docMk/>
            <pc:sldMk cId="1595398907" sldId="339"/>
            <ac:spMk id="3" creationId="{2D9827D7-8BC4-1BE3-5F58-1EBA6B18F4B4}"/>
          </ac:spMkLst>
        </pc:spChg>
        <pc:spChg chg="mod">
          <ac:chgData name="Stephanie Gibson" userId="e58b19e7-88a3-4833-b56e-d6e62a75ce5a" providerId="ADAL" clId="{070229C7-C9C3-4542-82F0-727AE61FC3A7}" dt="2023-11-03T17:32:05.662" v="417" actId="14100"/>
          <ac:spMkLst>
            <pc:docMk/>
            <pc:sldMk cId="1595398907" sldId="339"/>
            <ac:spMk id="11" creationId="{987F9B7E-4365-5A52-C23A-792AE65F0B95}"/>
          </ac:spMkLst>
        </pc:spChg>
        <pc:spChg chg="mod">
          <ac:chgData name="Stephanie Gibson" userId="e58b19e7-88a3-4833-b56e-d6e62a75ce5a" providerId="ADAL" clId="{070229C7-C9C3-4542-82F0-727AE61FC3A7}" dt="2023-11-03T17:31:57.036" v="415" actId="207"/>
          <ac:spMkLst>
            <pc:docMk/>
            <pc:sldMk cId="1595398907" sldId="339"/>
            <ac:spMk id="12" creationId="{6332953B-4522-BBD5-1DD0-03F38797452D}"/>
          </ac:spMkLst>
        </pc:spChg>
        <pc:spChg chg="mod">
          <ac:chgData name="Stephanie Gibson" userId="e58b19e7-88a3-4833-b56e-d6e62a75ce5a" providerId="ADAL" clId="{070229C7-C9C3-4542-82F0-727AE61FC3A7}" dt="2023-11-03T17:32:23.425" v="425" actId="1036"/>
          <ac:spMkLst>
            <pc:docMk/>
            <pc:sldMk cId="1595398907" sldId="339"/>
            <ac:spMk id="13" creationId="{9973C244-B90E-1564-02F3-909C35E75122}"/>
          </ac:spMkLst>
        </pc:spChg>
        <pc:spChg chg="mod">
          <ac:chgData name="Stephanie Gibson" userId="e58b19e7-88a3-4833-b56e-d6e62a75ce5a" providerId="ADAL" clId="{070229C7-C9C3-4542-82F0-727AE61FC3A7}" dt="2023-11-03T17:32:23.425" v="425" actId="1036"/>
          <ac:spMkLst>
            <pc:docMk/>
            <pc:sldMk cId="1595398907" sldId="339"/>
            <ac:spMk id="18" creationId="{A16FB037-25DC-4CFE-59A1-830600AB7521}"/>
          </ac:spMkLst>
        </pc:spChg>
        <pc:spChg chg="mod">
          <ac:chgData name="Stephanie Gibson" userId="e58b19e7-88a3-4833-b56e-d6e62a75ce5a" providerId="ADAL" clId="{070229C7-C9C3-4542-82F0-727AE61FC3A7}" dt="2023-11-03T17:30:51.232" v="405" actId="207"/>
          <ac:spMkLst>
            <pc:docMk/>
            <pc:sldMk cId="1595398907" sldId="339"/>
            <ac:spMk id="20" creationId="{21B33D39-C50B-2CF7-91FA-36AB37DDCBA1}"/>
          </ac:spMkLst>
        </pc:spChg>
        <pc:spChg chg="mod">
          <ac:chgData name="Stephanie Gibson" userId="e58b19e7-88a3-4833-b56e-d6e62a75ce5a" providerId="ADAL" clId="{070229C7-C9C3-4542-82F0-727AE61FC3A7}" dt="2023-11-03T17:30:46.029" v="404" actId="2711"/>
          <ac:spMkLst>
            <pc:docMk/>
            <pc:sldMk cId="1595398907" sldId="339"/>
            <ac:spMk id="28" creationId="{B45C01B0-654C-4526-8FEB-EF0F8D9CCFF7}"/>
          </ac:spMkLst>
        </pc:spChg>
        <pc:spChg chg="mod">
          <ac:chgData name="Stephanie Gibson" userId="e58b19e7-88a3-4833-b56e-d6e62a75ce5a" providerId="ADAL" clId="{070229C7-C9C3-4542-82F0-727AE61FC3A7}" dt="2023-11-03T17:30:58.923" v="406" actId="207"/>
          <ac:spMkLst>
            <pc:docMk/>
            <pc:sldMk cId="1595398907" sldId="339"/>
            <ac:spMk id="29" creationId="{34F6CB13-BD02-4287-B933-C5548642F34E}"/>
          </ac:spMkLst>
        </pc:spChg>
      </pc:sldChg>
      <pc:sldChg chg="modSp mod">
        <pc:chgData name="Stephanie Gibson" userId="e58b19e7-88a3-4833-b56e-d6e62a75ce5a" providerId="ADAL" clId="{070229C7-C9C3-4542-82F0-727AE61FC3A7}" dt="2023-11-03T17:19:16.561" v="117" actId="1038"/>
        <pc:sldMkLst>
          <pc:docMk/>
          <pc:sldMk cId="3729260210" sldId="350"/>
        </pc:sldMkLst>
        <pc:spChg chg="mod">
          <ac:chgData name="Stephanie Gibson" userId="e58b19e7-88a3-4833-b56e-d6e62a75ce5a" providerId="ADAL" clId="{070229C7-C9C3-4542-82F0-727AE61FC3A7}" dt="2023-11-03T17:19:16.561" v="117" actId="1038"/>
          <ac:spMkLst>
            <pc:docMk/>
            <pc:sldMk cId="3729260210" sldId="350"/>
            <ac:spMk id="3" creationId="{06545BE5-2EB7-C504-DFD2-F8318AAB4D7B}"/>
          </ac:spMkLst>
        </pc:spChg>
        <pc:spChg chg="mod">
          <ac:chgData name="Stephanie Gibson" userId="e58b19e7-88a3-4833-b56e-d6e62a75ce5a" providerId="ADAL" clId="{070229C7-C9C3-4542-82F0-727AE61FC3A7}" dt="2023-11-03T17:18:51.276" v="105" actId="207"/>
          <ac:spMkLst>
            <pc:docMk/>
            <pc:sldMk cId="3729260210" sldId="350"/>
            <ac:spMk id="7" creationId="{1B06964C-BEC1-6D15-1F8D-AF54AE98C6D4}"/>
          </ac:spMkLst>
        </pc:spChg>
        <pc:spChg chg="mod">
          <ac:chgData name="Stephanie Gibson" userId="e58b19e7-88a3-4833-b56e-d6e62a75ce5a" providerId="ADAL" clId="{070229C7-C9C3-4542-82F0-727AE61FC3A7}" dt="2023-11-03T17:18:57.709" v="107" actId="207"/>
          <ac:spMkLst>
            <pc:docMk/>
            <pc:sldMk cId="3729260210" sldId="350"/>
            <ac:spMk id="9" creationId="{0FAD65A2-0EDB-5449-3C42-1DFD364F9E93}"/>
          </ac:spMkLst>
        </pc:spChg>
      </pc:sldChg>
      <pc:sldChg chg="addSp delSp modSp mod">
        <pc:chgData name="Stephanie Gibson" userId="e58b19e7-88a3-4833-b56e-d6e62a75ce5a" providerId="ADAL" clId="{070229C7-C9C3-4542-82F0-727AE61FC3A7}" dt="2023-11-03T17:22:52.671" v="177" actId="164"/>
        <pc:sldMkLst>
          <pc:docMk/>
          <pc:sldMk cId="567569822" sldId="352"/>
        </pc:sldMkLst>
        <pc:spChg chg="add del">
          <ac:chgData name="Stephanie Gibson" userId="e58b19e7-88a3-4833-b56e-d6e62a75ce5a" providerId="ADAL" clId="{070229C7-C9C3-4542-82F0-727AE61FC3A7}" dt="2023-11-03T17:21:35.818" v="135" actId="478"/>
          <ac:spMkLst>
            <pc:docMk/>
            <pc:sldMk cId="567569822" sldId="352"/>
            <ac:spMk id="2" creationId="{CAAE4A5B-5677-104D-8C7D-60C398B95A28}"/>
          </ac:spMkLst>
        </pc:spChg>
        <pc:spChg chg="mod">
          <ac:chgData name="Stephanie Gibson" userId="e58b19e7-88a3-4833-b56e-d6e62a75ce5a" providerId="ADAL" clId="{070229C7-C9C3-4542-82F0-727AE61FC3A7}" dt="2023-11-03T17:19:25.966" v="119" actId="2711"/>
          <ac:spMkLst>
            <pc:docMk/>
            <pc:sldMk cId="567569822" sldId="352"/>
            <ac:spMk id="3" creationId="{06545BE5-2EB7-C504-DFD2-F8318AAB4D7B}"/>
          </ac:spMkLst>
        </pc:spChg>
        <pc:spChg chg="add mod">
          <ac:chgData name="Stephanie Gibson" userId="e58b19e7-88a3-4833-b56e-d6e62a75ce5a" providerId="ADAL" clId="{070229C7-C9C3-4542-82F0-727AE61FC3A7}" dt="2023-11-03T17:22:33.162" v="170" actId="164"/>
          <ac:spMkLst>
            <pc:docMk/>
            <pc:sldMk cId="567569822" sldId="352"/>
            <ac:spMk id="4" creationId="{56A3F6BC-499A-1809-A2D7-5FCBB8C73C59}"/>
          </ac:spMkLst>
        </pc:spChg>
        <pc:spChg chg="add mod">
          <ac:chgData name="Stephanie Gibson" userId="e58b19e7-88a3-4833-b56e-d6e62a75ce5a" providerId="ADAL" clId="{070229C7-C9C3-4542-82F0-727AE61FC3A7}" dt="2023-11-03T17:22:52.671" v="177" actId="164"/>
          <ac:spMkLst>
            <pc:docMk/>
            <pc:sldMk cId="567569822" sldId="352"/>
            <ac:spMk id="6" creationId="{315DFF97-63E5-7ED8-7F65-933512C1EB8A}"/>
          </ac:spMkLst>
        </pc:spChg>
        <pc:spChg chg="mod">
          <ac:chgData name="Stephanie Gibson" userId="e58b19e7-88a3-4833-b56e-d6e62a75ce5a" providerId="ADAL" clId="{070229C7-C9C3-4542-82F0-727AE61FC3A7}" dt="2023-11-03T17:21:09.425" v="132" actId="207"/>
          <ac:spMkLst>
            <pc:docMk/>
            <pc:sldMk cId="567569822" sldId="352"/>
            <ac:spMk id="7" creationId="{1B06964C-BEC1-6D15-1F8D-AF54AE98C6D4}"/>
          </ac:spMkLst>
        </pc:spChg>
        <pc:spChg chg="mod">
          <ac:chgData name="Stephanie Gibson" userId="e58b19e7-88a3-4833-b56e-d6e62a75ce5a" providerId="ADAL" clId="{070229C7-C9C3-4542-82F0-727AE61FC3A7}" dt="2023-11-03T17:20:22.689" v="125" actId="1076"/>
          <ac:spMkLst>
            <pc:docMk/>
            <pc:sldMk cId="567569822" sldId="352"/>
            <ac:spMk id="8" creationId="{7090F1DD-D791-36D8-08F0-F86009997ECD}"/>
          </ac:spMkLst>
        </pc:spChg>
        <pc:spChg chg="mod">
          <ac:chgData name="Stephanie Gibson" userId="e58b19e7-88a3-4833-b56e-d6e62a75ce5a" providerId="ADAL" clId="{070229C7-C9C3-4542-82F0-727AE61FC3A7}" dt="2023-11-03T17:20:19.680" v="124" actId="14100"/>
          <ac:spMkLst>
            <pc:docMk/>
            <pc:sldMk cId="567569822" sldId="352"/>
            <ac:spMk id="9" creationId="{0FAD65A2-0EDB-5449-3C42-1DFD364F9E93}"/>
          </ac:spMkLst>
        </pc:spChg>
        <pc:spChg chg="mod">
          <ac:chgData name="Stephanie Gibson" userId="e58b19e7-88a3-4833-b56e-d6e62a75ce5a" providerId="ADAL" clId="{070229C7-C9C3-4542-82F0-727AE61FC3A7}" dt="2023-11-03T17:20:52.425" v="128" actId="14100"/>
          <ac:spMkLst>
            <pc:docMk/>
            <pc:sldMk cId="567569822" sldId="352"/>
            <ac:spMk id="10" creationId="{5DF52A89-D02A-E4BD-8A39-D5BE1A298473}"/>
          </ac:spMkLst>
        </pc:spChg>
        <pc:grpChg chg="add mod">
          <ac:chgData name="Stephanie Gibson" userId="e58b19e7-88a3-4833-b56e-d6e62a75ce5a" providerId="ADAL" clId="{070229C7-C9C3-4542-82F0-727AE61FC3A7}" dt="2023-11-03T17:22:33.162" v="170" actId="164"/>
          <ac:grpSpMkLst>
            <pc:docMk/>
            <pc:sldMk cId="567569822" sldId="352"/>
            <ac:grpSpMk id="5" creationId="{346993C0-B754-BC55-6000-4B04E22F7AF0}"/>
          </ac:grpSpMkLst>
        </pc:grpChg>
        <pc:grpChg chg="add mod">
          <ac:chgData name="Stephanie Gibson" userId="e58b19e7-88a3-4833-b56e-d6e62a75ce5a" providerId="ADAL" clId="{070229C7-C9C3-4542-82F0-727AE61FC3A7}" dt="2023-11-03T17:22:52.671" v="177" actId="164"/>
          <ac:grpSpMkLst>
            <pc:docMk/>
            <pc:sldMk cId="567569822" sldId="352"/>
            <ac:grpSpMk id="12" creationId="{238148B7-3BBA-E7B0-C2C1-27F1F7EEAAC1}"/>
          </ac:grpSpMkLst>
        </pc:grpChg>
        <pc:picChg chg="mod">
          <ac:chgData name="Stephanie Gibson" userId="e58b19e7-88a3-4833-b56e-d6e62a75ce5a" providerId="ADAL" clId="{070229C7-C9C3-4542-82F0-727AE61FC3A7}" dt="2023-11-03T17:22:33.162" v="170" actId="164"/>
          <ac:picMkLst>
            <pc:docMk/>
            <pc:sldMk cId="567569822" sldId="352"/>
            <ac:picMk id="11" creationId="{C9620C44-2623-5952-2D58-B62EDA8CC398}"/>
          </ac:picMkLst>
        </pc:picChg>
        <pc:picChg chg="mod">
          <ac:chgData name="Stephanie Gibson" userId="e58b19e7-88a3-4833-b56e-d6e62a75ce5a" providerId="ADAL" clId="{070229C7-C9C3-4542-82F0-727AE61FC3A7}" dt="2023-11-03T17:22:52.671" v="177" actId="164"/>
          <ac:picMkLst>
            <pc:docMk/>
            <pc:sldMk cId="567569822" sldId="352"/>
            <ac:picMk id="13" creationId="{3FB6215C-0EE9-6B1D-384A-7616560AB672}"/>
          </ac:picMkLst>
        </pc:picChg>
      </pc:sldChg>
      <pc:sldChg chg="addSp delSp modSp new del mod">
        <pc:chgData name="Stephanie Gibson" userId="e58b19e7-88a3-4833-b56e-d6e62a75ce5a" providerId="ADAL" clId="{070229C7-C9C3-4542-82F0-727AE61FC3A7}" dt="2023-11-03T17:14:46.047" v="37" actId="47"/>
        <pc:sldMkLst>
          <pc:docMk/>
          <pc:sldMk cId="3559079593" sldId="353"/>
        </pc:sldMkLst>
        <pc:spChg chg="add del mod">
          <ac:chgData name="Stephanie Gibson" userId="e58b19e7-88a3-4833-b56e-d6e62a75ce5a" providerId="ADAL" clId="{070229C7-C9C3-4542-82F0-727AE61FC3A7}" dt="2023-11-03T17:13:48.048" v="26" actId="478"/>
          <ac:spMkLst>
            <pc:docMk/>
            <pc:sldMk cId="3559079593" sldId="353"/>
            <ac:spMk id="2" creationId="{23708D32-B9B5-B068-4CE6-7ABE33B39728}"/>
          </ac:spMkLst>
        </pc:spChg>
        <pc:spChg chg="add mod">
          <ac:chgData name="Stephanie Gibson" userId="e58b19e7-88a3-4833-b56e-d6e62a75ce5a" providerId="ADAL" clId="{070229C7-C9C3-4542-82F0-727AE61FC3A7}" dt="2023-11-03T17:14:14.557" v="31" actId="207"/>
          <ac:spMkLst>
            <pc:docMk/>
            <pc:sldMk cId="3559079593" sldId="353"/>
            <ac:spMk id="3" creationId="{C2304452-73B8-649D-C00E-2A8100376D84}"/>
          </ac:spMkLst>
        </pc:spChg>
        <pc:spChg chg="add mod">
          <ac:chgData name="Stephanie Gibson" userId="e58b19e7-88a3-4833-b56e-d6e62a75ce5a" providerId="ADAL" clId="{070229C7-C9C3-4542-82F0-727AE61FC3A7}" dt="2023-11-03T17:14:06.169" v="29" actId="207"/>
          <ac:spMkLst>
            <pc:docMk/>
            <pc:sldMk cId="3559079593" sldId="353"/>
            <ac:spMk id="4" creationId="{918A5EA7-9005-CE9B-E4DE-0B0D25BFF46D}"/>
          </ac:spMkLst>
        </pc:spChg>
        <pc:spChg chg="add mod">
          <ac:chgData name="Stephanie Gibson" userId="e58b19e7-88a3-4833-b56e-d6e62a75ce5a" providerId="ADAL" clId="{070229C7-C9C3-4542-82F0-727AE61FC3A7}" dt="2023-11-03T17:13:59.326" v="28" actId="207"/>
          <ac:spMkLst>
            <pc:docMk/>
            <pc:sldMk cId="3559079593" sldId="353"/>
            <ac:spMk id="5" creationId="{002775E8-B5B8-C10B-334E-29D3AAEC6871}"/>
          </ac:spMkLst>
        </pc:spChg>
        <pc:spChg chg="add mod">
          <ac:chgData name="Stephanie Gibson" userId="e58b19e7-88a3-4833-b56e-d6e62a75ce5a" providerId="ADAL" clId="{070229C7-C9C3-4542-82F0-727AE61FC3A7}" dt="2023-11-03T17:14:18.206" v="32" actId="207"/>
          <ac:spMkLst>
            <pc:docMk/>
            <pc:sldMk cId="3559079593" sldId="353"/>
            <ac:spMk id="6" creationId="{83F5FA60-E705-EF30-4FCE-D01BB710B9B6}"/>
          </ac:spMkLst>
        </pc:spChg>
        <pc:spChg chg="add mod">
          <ac:chgData name="Stephanie Gibson" userId="e58b19e7-88a3-4833-b56e-d6e62a75ce5a" providerId="ADAL" clId="{070229C7-C9C3-4542-82F0-727AE61FC3A7}" dt="2023-11-03T17:14:10.096" v="30" actId="207"/>
          <ac:spMkLst>
            <pc:docMk/>
            <pc:sldMk cId="3559079593" sldId="353"/>
            <ac:spMk id="7" creationId="{EAA71B91-6F4E-3FB8-93AA-3F782FD36C64}"/>
          </ac:spMkLst>
        </pc:spChg>
      </pc:sldChg>
      <pc:sldMasterChg chg="modSldLayout">
        <pc:chgData name="Stephanie Gibson" userId="e58b19e7-88a3-4833-b56e-d6e62a75ce5a" providerId="ADAL" clId="{070229C7-C9C3-4542-82F0-727AE61FC3A7}" dt="2023-11-03T16:21:54.982" v="10"/>
        <pc:sldMasterMkLst>
          <pc:docMk/>
          <pc:sldMasterMk cId="4134561456" sldId="2147483660"/>
        </pc:sldMasterMkLst>
        <pc:sldLayoutChg chg="addSp delSp modSp mod">
          <pc:chgData name="Stephanie Gibson" userId="e58b19e7-88a3-4833-b56e-d6e62a75ce5a" providerId="ADAL" clId="{070229C7-C9C3-4542-82F0-727AE61FC3A7}" dt="2023-11-03T16:21:43.150" v="4"/>
          <pc:sldLayoutMkLst>
            <pc:docMk/>
            <pc:sldMasterMk cId="4134561456" sldId="2147483660"/>
            <pc:sldLayoutMk cId="1124528419" sldId="2147483676"/>
          </pc:sldLayoutMkLst>
          <pc:picChg chg="del">
            <ac:chgData name="Stephanie Gibson" userId="e58b19e7-88a3-4833-b56e-d6e62a75ce5a" providerId="ADAL" clId="{070229C7-C9C3-4542-82F0-727AE61FC3A7}" dt="2023-11-03T16:21:42.670" v="3" actId="478"/>
            <ac:picMkLst>
              <pc:docMk/>
              <pc:sldMasterMk cId="4134561456" sldId="2147483660"/>
              <pc:sldLayoutMk cId="1124528419" sldId="2147483676"/>
              <ac:picMk id="2" creationId="{602BAD62-6C17-8BAD-309C-86DFD45B7BB2}"/>
            </ac:picMkLst>
          </pc:picChg>
          <pc:picChg chg="add mod">
            <ac:chgData name="Stephanie Gibson" userId="e58b19e7-88a3-4833-b56e-d6e62a75ce5a" providerId="ADAL" clId="{070229C7-C9C3-4542-82F0-727AE61FC3A7}" dt="2023-11-03T16:21:43.150" v="4"/>
            <ac:picMkLst>
              <pc:docMk/>
              <pc:sldMasterMk cId="4134561456" sldId="2147483660"/>
              <pc:sldLayoutMk cId="1124528419" sldId="2147483676"/>
              <ac:picMk id="3" creationId="{22B2F69D-7087-6E81-3E4E-D2F81DA0A863}"/>
            </ac:picMkLst>
          </pc:picChg>
        </pc:sldLayoutChg>
        <pc:sldLayoutChg chg="modSp mod">
          <pc:chgData name="Stephanie Gibson" userId="e58b19e7-88a3-4833-b56e-d6e62a75ce5a" providerId="ADAL" clId="{070229C7-C9C3-4542-82F0-727AE61FC3A7}" dt="2023-11-03T16:21:36.538" v="2" actId="1076"/>
          <pc:sldLayoutMkLst>
            <pc:docMk/>
            <pc:sldMasterMk cId="4134561456" sldId="2147483660"/>
            <pc:sldLayoutMk cId="3920234364" sldId="2147483677"/>
          </pc:sldLayoutMkLst>
          <pc:picChg chg="mod">
            <ac:chgData name="Stephanie Gibson" userId="e58b19e7-88a3-4833-b56e-d6e62a75ce5a" providerId="ADAL" clId="{070229C7-C9C3-4542-82F0-727AE61FC3A7}" dt="2023-11-03T16:21:36.538" v="2" actId="1076"/>
            <ac:picMkLst>
              <pc:docMk/>
              <pc:sldMasterMk cId="4134561456" sldId="2147483660"/>
              <pc:sldLayoutMk cId="3920234364" sldId="2147483677"/>
              <ac:picMk id="2" creationId="{24B02F11-297C-5C1B-5C84-D06F81478A1B}"/>
            </ac:picMkLst>
          </pc:picChg>
        </pc:sldLayoutChg>
        <pc:sldLayoutChg chg="addSp delSp modSp mod">
          <pc:chgData name="Stephanie Gibson" userId="e58b19e7-88a3-4833-b56e-d6e62a75ce5a" providerId="ADAL" clId="{070229C7-C9C3-4542-82F0-727AE61FC3A7}" dt="2023-11-03T16:21:48.104" v="6"/>
          <pc:sldLayoutMkLst>
            <pc:docMk/>
            <pc:sldMasterMk cId="4134561456" sldId="2147483660"/>
            <pc:sldLayoutMk cId="4167174849" sldId="2147483679"/>
          </pc:sldLayoutMkLst>
          <pc:picChg chg="del">
            <ac:chgData name="Stephanie Gibson" userId="e58b19e7-88a3-4833-b56e-d6e62a75ce5a" providerId="ADAL" clId="{070229C7-C9C3-4542-82F0-727AE61FC3A7}" dt="2023-11-03T16:21:47.721" v="5" actId="478"/>
            <ac:picMkLst>
              <pc:docMk/>
              <pc:sldMasterMk cId="4134561456" sldId="2147483660"/>
              <pc:sldLayoutMk cId="4167174849" sldId="2147483679"/>
              <ac:picMk id="2" creationId="{E07208A1-C1BE-EDFD-90B5-93AE332073F1}"/>
            </ac:picMkLst>
          </pc:picChg>
          <pc:picChg chg="add mod">
            <ac:chgData name="Stephanie Gibson" userId="e58b19e7-88a3-4833-b56e-d6e62a75ce5a" providerId="ADAL" clId="{070229C7-C9C3-4542-82F0-727AE61FC3A7}" dt="2023-11-03T16:21:48.104" v="6"/>
            <ac:picMkLst>
              <pc:docMk/>
              <pc:sldMasterMk cId="4134561456" sldId="2147483660"/>
              <pc:sldLayoutMk cId="4167174849" sldId="2147483679"/>
              <ac:picMk id="4" creationId="{FF5EABDD-C4EE-34C2-8A59-5F2D5CCF7B69}"/>
            </ac:picMkLst>
          </pc:picChg>
        </pc:sldLayoutChg>
        <pc:sldLayoutChg chg="addSp delSp modSp mod">
          <pc:chgData name="Stephanie Gibson" userId="e58b19e7-88a3-4833-b56e-d6e62a75ce5a" providerId="ADAL" clId="{070229C7-C9C3-4542-82F0-727AE61FC3A7}" dt="2023-11-03T16:21:51.626" v="8"/>
          <pc:sldLayoutMkLst>
            <pc:docMk/>
            <pc:sldMasterMk cId="4134561456" sldId="2147483660"/>
            <pc:sldLayoutMk cId="1720251427" sldId="2147483680"/>
          </pc:sldLayoutMkLst>
          <pc:picChg chg="del">
            <ac:chgData name="Stephanie Gibson" userId="e58b19e7-88a3-4833-b56e-d6e62a75ce5a" providerId="ADAL" clId="{070229C7-C9C3-4542-82F0-727AE61FC3A7}" dt="2023-11-03T16:21:51.322" v="7" actId="478"/>
            <ac:picMkLst>
              <pc:docMk/>
              <pc:sldMasterMk cId="4134561456" sldId="2147483660"/>
              <pc:sldLayoutMk cId="1720251427" sldId="2147483680"/>
              <ac:picMk id="2" creationId="{77CE4EAC-57A5-7528-07B1-810DF278D143}"/>
            </ac:picMkLst>
          </pc:picChg>
          <pc:picChg chg="add mod">
            <ac:chgData name="Stephanie Gibson" userId="e58b19e7-88a3-4833-b56e-d6e62a75ce5a" providerId="ADAL" clId="{070229C7-C9C3-4542-82F0-727AE61FC3A7}" dt="2023-11-03T16:21:51.626" v="8"/>
            <ac:picMkLst>
              <pc:docMk/>
              <pc:sldMasterMk cId="4134561456" sldId="2147483660"/>
              <pc:sldLayoutMk cId="1720251427" sldId="2147483680"/>
              <ac:picMk id="4" creationId="{CC99CFCF-91BF-ABF9-306F-21BCCCBD7E3A}"/>
            </ac:picMkLst>
          </pc:picChg>
        </pc:sldLayoutChg>
        <pc:sldLayoutChg chg="addSp delSp modSp mod">
          <pc:chgData name="Stephanie Gibson" userId="e58b19e7-88a3-4833-b56e-d6e62a75ce5a" providerId="ADAL" clId="{070229C7-C9C3-4542-82F0-727AE61FC3A7}" dt="2023-11-03T16:21:54.982" v="10"/>
          <pc:sldLayoutMkLst>
            <pc:docMk/>
            <pc:sldMasterMk cId="4134561456" sldId="2147483660"/>
            <pc:sldLayoutMk cId="742140887" sldId="2147483681"/>
          </pc:sldLayoutMkLst>
          <pc:picChg chg="add mod">
            <ac:chgData name="Stephanie Gibson" userId="e58b19e7-88a3-4833-b56e-d6e62a75ce5a" providerId="ADAL" clId="{070229C7-C9C3-4542-82F0-727AE61FC3A7}" dt="2023-11-03T16:21:54.982" v="10"/>
            <ac:picMkLst>
              <pc:docMk/>
              <pc:sldMasterMk cId="4134561456" sldId="2147483660"/>
              <pc:sldLayoutMk cId="742140887" sldId="2147483681"/>
              <ac:picMk id="2" creationId="{E604A5F9-DA09-4A25-F381-567147BA7B0D}"/>
            </ac:picMkLst>
          </pc:picChg>
          <pc:picChg chg="del">
            <ac:chgData name="Stephanie Gibson" userId="e58b19e7-88a3-4833-b56e-d6e62a75ce5a" providerId="ADAL" clId="{070229C7-C9C3-4542-82F0-727AE61FC3A7}" dt="2023-11-03T16:21:54.725" v="9" actId="478"/>
            <ac:picMkLst>
              <pc:docMk/>
              <pc:sldMasterMk cId="4134561456" sldId="2147483660"/>
              <pc:sldLayoutMk cId="742140887" sldId="2147483681"/>
              <ac:picMk id="3" creationId="{1F7E91AA-577A-DCB3-4226-1D7BB7257BD8}"/>
            </ac:picMkLst>
          </pc:picChg>
        </pc:sldLayoutChg>
      </pc:sldMaster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AFB73CF4-5FE9-4168-AEBE-C199AFBFE2D2}" type="datetimeFigureOut">
              <a:rPr lang="en-CA" smtClean="0"/>
              <a:t>2023-11-03</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21843C5C-9C0C-4285-A6B3-FB5ED9CB7BE7}" type="slidenum">
              <a:rPr lang="en-CA" smtClean="0"/>
              <a:t>‹#›</a:t>
            </a:fld>
            <a:endParaRPr lang="en-CA"/>
          </a:p>
        </p:txBody>
      </p:sp>
    </p:spTree>
    <p:extLst>
      <p:ext uri="{BB962C8B-B14F-4D97-AF65-F5344CB8AC3E}">
        <p14:creationId xmlns:p14="http://schemas.microsoft.com/office/powerpoint/2010/main" val="1375765777"/>
      </p:ext>
    </p:extLst>
  </p:cSld>
  <p:clrMapOvr>
    <a:masterClrMapping/>
  </p:clrMapOvr>
  <mc:AlternateContent xmlns:mc="http://schemas.openxmlformats.org/markup-compatibility/2006" xmlns:p14="http://schemas.microsoft.com/office/powerpoint/2010/main">
    <mc:Choice Requires="p14">
      <p:transition spd="slow" p14:dur="1500">
        <p:push dir="u"/>
      </p:transition>
    </mc:Choice>
    <mc:Fallback xmlns="">
      <p:transition spd="slow">
        <p:push dir="u"/>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FB73CF4-5FE9-4168-AEBE-C199AFBFE2D2}" type="datetimeFigureOut">
              <a:rPr lang="en-CA" smtClean="0"/>
              <a:t>2023-11-03</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21843C5C-9C0C-4285-A6B3-FB5ED9CB7BE7}" type="slidenum">
              <a:rPr lang="en-CA" smtClean="0"/>
              <a:t>‹#›</a:t>
            </a:fld>
            <a:endParaRPr lang="en-CA"/>
          </a:p>
        </p:txBody>
      </p:sp>
    </p:spTree>
    <p:extLst>
      <p:ext uri="{BB962C8B-B14F-4D97-AF65-F5344CB8AC3E}">
        <p14:creationId xmlns:p14="http://schemas.microsoft.com/office/powerpoint/2010/main" val="2529144478"/>
      </p:ext>
    </p:extLst>
  </p:cSld>
  <p:clrMapOvr>
    <a:masterClrMapping/>
  </p:clrMapOvr>
  <mc:AlternateContent xmlns:mc="http://schemas.openxmlformats.org/markup-compatibility/2006" xmlns:p14="http://schemas.microsoft.com/office/powerpoint/2010/main">
    <mc:Choice Requires="p14">
      <p:transition spd="slow" p14:dur="1500">
        <p:push dir="u"/>
      </p:transition>
    </mc:Choice>
    <mc:Fallback xmlns="">
      <p:transition spd="slow">
        <p:push dir="u"/>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FB73CF4-5FE9-4168-AEBE-C199AFBFE2D2}" type="datetimeFigureOut">
              <a:rPr lang="en-CA" smtClean="0"/>
              <a:t>2023-11-03</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21843C5C-9C0C-4285-A6B3-FB5ED9CB7BE7}" type="slidenum">
              <a:rPr lang="en-CA" smtClean="0"/>
              <a:t>‹#›</a:t>
            </a:fld>
            <a:endParaRPr lang="en-CA"/>
          </a:p>
        </p:txBody>
      </p:sp>
    </p:spTree>
    <p:extLst>
      <p:ext uri="{BB962C8B-B14F-4D97-AF65-F5344CB8AC3E}">
        <p14:creationId xmlns:p14="http://schemas.microsoft.com/office/powerpoint/2010/main" val="3490711021"/>
      </p:ext>
    </p:extLst>
  </p:cSld>
  <p:clrMapOvr>
    <a:masterClrMapping/>
  </p:clrMapOvr>
  <mc:AlternateContent xmlns:mc="http://schemas.openxmlformats.org/markup-compatibility/2006" xmlns:p14="http://schemas.microsoft.com/office/powerpoint/2010/main">
    <mc:Choice Requires="p14">
      <p:transition spd="slow" p14:dur="1500">
        <p:push dir="u"/>
      </p:transition>
    </mc:Choice>
    <mc:Fallback xmlns="">
      <p:transition spd="slow">
        <p:push dir="u"/>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userDrawn="1">
  <p:cSld name="5_Title Slide">
    <p:spTree>
      <p:nvGrpSpPr>
        <p:cNvPr id="1" name=""/>
        <p:cNvGrpSpPr/>
        <p:nvPr/>
      </p:nvGrpSpPr>
      <p:grpSpPr>
        <a:xfrm>
          <a:off x="0" y="0"/>
          <a:ext cx="0" cy="0"/>
          <a:chOff x="0" y="0"/>
          <a:chExt cx="0" cy="0"/>
        </a:xfrm>
      </p:grpSpPr>
      <p:sp>
        <p:nvSpPr>
          <p:cNvPr id="5" name="Picture Placeholder 3">
            <a:extLst>
              <a:ext uri="{FF2B5EF4-FFF2-40B4-BE49-F238E27FC236}">
                <a16:creationId xmlns:a16="http://schemas.microsoft.com/office/drawing/2014/main" id="{E3EBC460-64F6-4988-8F46-F3C521446741}"/>
              </a:ext>
            </a:extLst>
          </p:cNvPr>
          <p:cNvSpPr>
            <a:spLocks noGrp="1"/>
          </p:cNvSpPr>
          <p:nvPr>
            <p:ph type="pic" sz="quarter" idx="11"/>
          </p:nvPr>
        </p:nvSpPr>
        <p:spPr>
          <a:xfrm>
            <a:off x="615747" y="3519076"/>
            <a:ext cx="1882265" cy="2511610"/>
          </a:xfrm>
          <a:custGeom>
            <a:avLst/>
            <a:gdLst>
              <a:gd name="connsiteX0" fmla="*/ 0 w 4203290"/>
              <a:gd name="connsiteY0" fmla="*/ 0 h 6858000"/>
              <a:gd name="connsiteX1" fmla="*/ 4203290 w 4203290"/>
              <a:gd name="connsiteY1" fmla="*/ 0 h 6858000"/>
              <a:gd name="connsiteX2" fmla="*/ 4203290 w 4203290"/>
              <a:gd name="connsiteY2" fmla="*/ 6858000 h 6858000"/>
              <a:gd name="connsiteX3" fmla="*/ 0 w 4203290"/>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03290" h="6858000">
                <a:moveTo>
                  <a:pt x="0" y="0"/>
                </a:moveTo>
                <a:lnTo>
                  <a:pt x="4203290" y="0"/>
                </a:lnTo>
                <a:lnTo>
                  <a:pt x="4203290" y="6858000"/>
                </a:lnTo>
                <a:lnTo>
                  <a:pt x="0" y="6858000"/>
                </a:lnTo>
                <a:close/>
              </a:path>
            </a:pathLst>
          </a:custGeom>
          <a:solidFill>
            <a:schemeClr val="bg1">
              <a:lumMod val="95000"/>
            </a:schemeClr>
          </a:solidFill>
        </p:spPr>
        <p:txBody>
          <a:bodyPr wrap="square">
            <a:noAutofit/>
          </a:bodyPr>
          <a:lstStyle>
            <a:lvl1pPr marL="0" indent="0" algn="ctr">
              <a:buNone/>
              <a:defRPr sz="1050">
                <a:solidFill>
                  <a:schemeClr val="tx1">
                    <a:lumMod val="65000"/>
                    <a:lumOff val="35000"/>
                  </a:schemeClr>
                </a:solidFill>
              </a:defRPr>
            </a:lvl1pPr>
          </a:lstStyle>
          <a:p>
            <a:endParaRPr lang="id-ID" dirty="0"/>
          </a:p>
        </p:txBody>
      </p:sp>
      <p:sp>
        <p:nvSpPr>
          <p:cNvPr id="6" name="Picture Placeholder 3">
            <a:extLst>
              <a:ext uri="{FF2B5EF4-FFF2-40B4-BE49-F238E27FC236}">
                <a16:creationId xmlns:a16="http://schemas.microsoft.com/office/drawing/2014/main" id="{7C2ADB60-D9F6-4F31-8F11-AE330295C9E7}"/>
              </a:ext>
            </a:extLst>
          </p:cNvPr>
          <p:cNvSpPr>
            <a:spLocks noGrp="1"/>
          </p:cNvSpPr>
          <p:nvPr>
            <p:ph type="pic" sz="quarter" idx="12"/>
          </p:nvPr>
        </p:nvSpPr>
        <p:spPr>
          <a:xfrm>
            <a:off x="2625827" y="3519076"/>
            <a:ext cx="1882265" cy="2511610"/>
          </a:xfrm>
          <a:custGeom>
            <a:avLst/>
            <a:gdLst>
              <a:gd name="connsiteX0" fmla="*/ 0 w 4203290"/>
              <a:gd name="connsiteY0" fmla="*/ 0 h 6858000"/>
              <a:gd name="connsiteX1" fmla="*/ 4203290 w 4203290"/>
              <a:gd name="connsiteY1" fmla="*/ 0 h 6858000"/>
              <a:gd name="connsiteX2" fmla="*/ 4203290 w 4203290"/>
              <a:gd name="connsiteY2" fmla="*/ 6858000 h 6858000"/>
              <a:gd name="connsiteX3" fmla="*/ 0 w 4203290"/>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03290" h="6858000">
                <a:moveTo>
                  <a:pt x="0" y="0"/>
                </a:moveTo>
                <a:lnTo>
                  <a:pt x="4203290" y="0"/>
                </a:lnTo>
                <a:lnTo>
                  <a:pt x="4203290" y="6858000"/>
                </a:lnTo>
                <a:lnTo>
                  <a:pt x="0" y="6858000"/>
                </a:lnTo>
                <a:close/>
              </a:path>
            </a:pathLst>
          </a:custGeom>
          <a:solidFill>
            <a:schemeClr val="bg1">
              <a:lumMod val="95000"/>
            </a:schemeClr>
          </a:solidFill>
        </p:spPr>
        <p:txBody>
          <a:bodyPr wrap="square">
            <a:noAutofit/>
          </a:bodyPr>
          <a:lstStyle>
            <a:lvl1pPr marL="0" indent="0" algn="ctr">
              <a:buNone/>
              <a:defRPr sz="1050">
                <a:solidFill>
                  <a:schemeClr val="tx1">
                    <a:lumMod val="65000"/>
                    <a:lumOff val="35000"/>
                  </a:schemeClr>
                </a:solidFill>
              </a:defRPr>
            </a:lvl1pPr>
          </a:lstStyle>
          <a:p>
            <a:endParaRPr lang="id-ID" dirty="0"/>
          </a:p>
        </p:txBody>
      </p:sp>
      <p:sp>
        <p:nvSpPr>
          <p:cNvPr id="7" name="Picture Placeholder 3">
            <a:extLst>
              <a:ext uri="{FF2B5EF4-FFF2-40B4-BE49-F238E27FC236}">
                <a16:creationId xmlns:a16="http://schemas.microsoft.com/office/drawing/2014/main" id="{C7B5854F-257C-4072-B783-6848C145D57C}"/>
              </a:ext>
            </a:extLst>
          </p:cNvPr>
          <p:cNvSpPr>
            <a:spLocks noGrp="1"/>
          </p:cNvSpPr>
          <p:nvPr>
            <p:ph type="pic" sz="quarter" idx="13"/>
          </p:nvPr>
        </p:nvSpPr>
        <p:spPr>
          <a:xfrm>
            <a:off x="615747" y="827314"/>
            <a:ext cx="3892345" cy="2511610"/>
          </a:xfrm>
          <a:custGeom>
            <a:avLst/>
            <a:gdLst>
              <a:gd name="connsiteX0" fmla="*/ 0 w 4203290"/>
              <a:gd name="connsiteY0" fmla="*/ 0 h 6858000"/>
              <a:gd name="connsiteX1" fmla="*/ 4203290 w 4203290"/>
              <a:gd name="connsiteY1" fmla="*/ 0 h 6858000"/>
              <a:gd name="connsiteX2" fmla="*/ 4203290 w 4203290"/>
              <a:gd name="connsiteY2" fmla="*/ 6858000 h 6858000"/>
              <a:gd name="connsiteX3" fmla="*/ 0 w 4203290"/>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03290" h="6858000">
                <a:moveTo>
                  <a:pt x="0" y="0"/>
                </a:moveTo>
                <a:lnTo>
                  <a:pt x="4203290" y="0"/>
                </a:lnTo>
                <a:lnTo>
                  <a:pt x="4203290" y="6858000"/>
                </a:lnTo>
                <a:lnTo>
                  <a:pt x="0" y="6858000"/>
                </a:lnTo>
                <a:close/>
              </a:path>
            </a:pathLst>
          </a:custGeom>
          <a:solidFill>
            <a:schemeClr val="bg1">
              <a:lumMod val="95000"/>
            </a:schemeClr>
          </a:solidFill>
        </p:spPr>
        <p:txBody>
          <a:bodyPr wrap="square">
            <a:noAutofit/>
          </a:bodyPr>
          <a:lstStyle>
            <a:lvl1pPr marL="0" indent="0" algn="ctr">
              <a:buNone/>
              <a:defRPr sz="1050">
                <a:solidFill>
                  <a:schemeClr val="tx1">
                    <a:lumMod val="65000"/>
                    <a:lumOff val="35000"/>
                  </a:schemeClr>
                </a:solidFill>
              </a:defRPr>
            </a:lvl1pPr>
          </a:lstStyle>
          <a:p>
            <a:endParaRPr lang="id-ID" dirty="0"/>
          </a:p>
        </p:txBody>
      </p:sp>
      <p:pic>
        <p:nvPicPr>
          <p:cNvPr id="3" name="Picture 2">
            <a:extLst>
              <a:ext uri="{FF2B5EF4-FFF2-40B4-BE49-F238E27FC236}">
                <a16:creationId xmlns:a16="http://schemas.microsoft.com/office/drawing/2014/main" id="{22B2F69D-7087-6E81-3E4E-D2F81DA0A863}"/>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7177177" y="6089874"/>
            <a:ext cx="1794295" cy="581225"/>
          </a:xfrm>
          <a:prstGeom prst="rect">
            <a:avLst/>
          </a:prstGeom>
        </p:spPr>
      </p:pic>
    </p:spTree>
    <p:extLst>
      <p:ext uri="{BB962C8B-B14F-4D97-AF65-F5344CB8AC3E}">
        <p14:creationId xmlns:p14="http://schemas.microsoft.com/office/powerpoint/2010/main" val="1124528419"/>
      </p:ext>
    </p:extLst>
  </p:cSld>
  <p:clrMapOvr>
    <a:masterClrMapping/>
  </p:clrMapOvr>
  <mc:AlternateContent xmlns:mc="http://schemas.openxmlformats.org/markup-compatibility/2006" xmlns:p14="http://schemas.microsoft.com/office/powerpoint/2010/main">
    <mc:Choice Requires="p14">
      <p:transition spd="slow" p14:dur="1500">
        <p:push dir="u"/>
      </p:transition>
    </mc:Choice>
    <mc:Fallback xmlns="">
      <p:transition spd="slow">
        <p:push dir="u"/>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7_Title Slide">
    <p:spTree>
      <p:nvGrpSpPr>
        <p:cNvPr id="1" name=""/>
        <p:cNvGrpSpPr/>
        <p:nvPr/>
      </p:nvGrpSpPr>
      <p:grpSpPr>
        <a:xfrm>
          <a:off x="0" y="0"/>
          <a:ext cx="0" cy="0"/>
          <a:chOff x="0" y="0"/>
          <a:chExt cx="0" cy="0"/>
        </a:xfrm>
      </p:grpSpPr>
      <p:sp>
        <p:nvSpPr>
          <p:cNvPr id="3" name="Picture Placeholder 3">
            <a:extLst>
              <a:ext uri="{FF2B5EF4-FFF2-40B4-BE49-F238E27FC236}">
                <a16:creationId xmlns:a16="http://schemas.microsoft.com/office/drawing/2014/main" id="{9A833C6D-BEE9-48AC-B5AE-BF538CDCBCB5}"/>
              </a:ext>
            </a:extLst>
          </p:cNvPr>
          <p:cNvSpPr>
            <a:spLocks noGrp="1"/>
          </p:cNvSpPr>
          <p:nvPr>
            <p:ph type="pic" sz="quarter" idx="13"/>
          </p:nvPr>
        </p:nvSpPr>
        <p:spPr>
          <a:xfrm>
            <a:off x="3273730" y="1466850"/>
            <a:ext cx="5286375" cy="1771650"/>
          </a:xfrm>
          <a:custGeom>
            <a:avLst/>
            <a:gdLst>
              <a:gd name="connsiteX0" fmla="*/ 0 w 4203290"/>
              <a:gd name="connsiteY0" fmla="*/ 0 h 6858000"/>
              <a:gd name="connsiteX1" fmla="*/ 4203290 w 4203290"/>
              <a:gd name="connsiteY1" fmla="*/ 0 h 6858000"/>
              <a:gd name="connsiteX2" fmla="*/ 4203290 w 4203290"/>
              <a:gd name="connsiteY2" fmla="*/ 6858000 h 6858000"/>
              <a:gd name="connsiteX3" fmla="*/ 0 w 4203290"/>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03290" h="6858000">
                <a:moveTo>
                  <a:pt x="0" y="0"/>
                </a:moveTo>
                <a:lnTo>
                  <a:pt x="4203290" y="0"/>
                </a:lnTo>
                <a:lnTo>
                  <a:pt x="4203290" y="6858000"/>
                </a:lnTo>
                <a:lnTo>
                  <a:pt x="0" y="6858000"/>
                </a:lnTo>
                <a:close/>
              </a:path>
            </a:pathLst>
          </a:custGeom>
          <a:solidFill>
            <a:schemeClr val="bg1">
              <a:lumMod val="95000"/>
            </a:schemeClr>
          </a:solidFill>
        </p:spPr>
        <p:txBody>
          <a:bodyPr wrap="square">
            <a:noAutofit/>
          </a:bodyPr>
          <a:lstStyle>
            <a:lvl1pPr marL="0" indent="0" algn="ctr">
              <a:buNone/>
              <a:defRPr sz="1050">
                <a:solidFill>
                  <a:schemeClr val="tx1">
                    <a:lumMod val="65000"/>
                    <a:lumOff val="35000"/>
                  </a:schemeClr>
                </a:solidFill>
              </a:defRPr>
            </a:lvl1pPr>
          </a:lstStyle>
          <a:p>
            <a:endParaRPr lang="id-ID" dirty="0"/>
          </a:p>
        </p:txBody>
      </p:sp>
      <p:pic>
        <p:nvPicPr>
          <p:cNvPr id="2" name="Picture 1">
            <a:extLst>
              <a:ext uri="{FF2B5EF4-FFF2-40B4-BE49-F238E27FC236}">
                <a16:creationId xmlns:a16="http://schemas.microsoft.com/office/drawing/2014/main" id="{24B02F11-297C-5C1B-5C84-D06F81478A1B}"/>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7177177" y="6089874"/>
            <a:ext cx="1794295" cy="581225"/>
          </a:xfrm>
          <a:prstGeom prst="rect">
            <a:avLst/>
          </a:prstGeom>
        </p:spPr>
      </p:pic>
    </p:spTree>
    <p:extLst>
      <p:ext uri="{BB962C8B-B14F-4D97-AF65-F5344CB8AC3E}">
        <p14:creationId xmlns:p14="http://schemas.microsoft.com/office/powerpoint/2010/main" val="3920234364"/>
      </p:ext>
    </p:extLst>
  </p:cSld>
  <p:clrMapOvr>
    <a:masterClrMapping/>
  </p:clrMapOvr>
  <mc:AlternateContent xmlns:mc="http://schemas.openxmlformats.org/markup-compatibility/2006" xmlns:p14="http://schemas.microsoft.com/office/powerpoint/2010/main">
    <mc:Choice Requires="p14">
      <p:transition spd="slow" p14:dur="1500">
        <p:push dir="u"/>
      </p:transition>
    </mc:Choice>
    <mc:Fallback xmlns="">
      <p:transition spd="slow">
        <p:push dir="u"/>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userDrawn="1">
  <p:cSld name="1_Title Slide">
    <p:spTree>
      <p:nvGrpSpPr>
        <p:cNvPr id="1" name=""/>
        <p:cNvGrpSpPr/>
        <p:nvPr/>
      </p:nvGrpSpPr>
      <p:grpSpPr>
        <a:xfrm>
          <a:off x="0" y="0"/>
          <a:ext cx="0" cy="0"/>
          <a:chOff x="0" y="0"/>
          <a:chExt cx="0" cy="0"/>
        </a:xfrm>
      </p:grpSpPr>
      <p:sp>
        <p:nvSpPr>
          <p:cNvPr id="4" name="Picture Placeholder 3">
            <a:extLst>
              <a:ext uri="{FF2B5EF4-FFF2-40B4-BE49-F238E27FC236}">
                <a16:creationId xmlns:a16="http://schemas.microsoft.com/office/drawing/2014/main" id="{C3C6D175-730D-4B22-A39E-9D13527A78FB}"/>
              </a:ext>
            </a:extLst>
          </p:cNvPr>
          <p:cNvSpPr>
            <a:spLocks noGrp="1"/>
          </p:cNvSpPr>
          <p:nvPr>
            <p:ph type="pic" sz="quarter" idx="11"/>
          </p:nvPr>
        </p:nvSpPr>
        <p:spPr>
          <a:xfrm>
            <a:off x="176808" y="206693"/>
            <a:ext cx="8790384" cy="6444613"/>
          </a:xfrm>
          <a:custGeom>
            <a:avLst/>
            <a:gdLst>
              <a:gd name="connsiteX0" fmla="*/ 0 w 11720512"/>
              <a:gd name="connsiteY0" fmla="*/ 0 h 6381749"/>
              <a:gd name="connsiteX1" fmla="*/ 11720512 w 11720512"/>
              <a:gd name="connsiteY1" fmla="*/ 0 h 6381749"/>
              <a:gd name="connsiteX2" fmla="*/ 11720512 w 11720512"/>
              <a:gd name="connsiteY2" fmla="*/ 6381749 h 6381749"/>
              <a:gd name="connsiteX3" fmla="*/ 0 w 11720512"/>
              <a:gd name="connsiteY3" fmla="*/ 6381749 h 6381749"/>
            </a:gdLst>
            <a:ahLst/>
            <a:cxnLst>
              <a:cxn ang="0">
                <a:pos x="connsiteX0" y="connsiteY0"/>
              </a:cxn>
              <a:cxn ang="0">
                <a:pos x="connsiteX1" y="connsiteY1"/>
              </a:cxn>
              <a:cxn ang="0">
                <a:pos x="connsiteX2" y="connsiteY2"/>
              </a:cxn>
              <a:cxn ang="0">
                <a:pos x="connsiteX3" y="connsiteY3"/>
              </a:cxn>
            </a:cxnLst>
            <a:rect l="l" t="t" r="r" b="b"/>
            <a:pathLst>
              <a:path w="11720512" h="6381749">
                <a:moveTo>
                  <a:pt x="0" y="0"/>
                </a:moveTo>
                <a:lnTo>
                  <a:pt x="11720512" y="0"/>
                </a:lnTo>
                <a:lnTo>
                  <a:pt x="11720512" y="6381749"/>
                </a:lnTo>
                <a:lnTo>
                  <a:pt x="0" y="6381749"/>
                </a:lnTo>
                <a:close/>
              </a:path>
            </a:pathLst>
          </a:custGeom>
          <a:solidFill>
            <a:schemeClr val="bg1">
              <a:lumMod val="85000"/>
            </a:schemeClr>
          </a:solidFill>
        </p:spPr>
        <p:txBody>
          <a:bodyPr wrap="square">
            <a:noAutofit/>
          </a:bodyPr>
          <a:lstStyle>
            <a:lvl1pPr marL="0" indent="0" algn="ctr">
              <a:buNone/>
              <a:defRPr sz="1050">
                <a:solidFill>
                  <a:schemeClr val="tx1">
                    <a:lumMod val="65000"/>
                    <a:lumOff val="35000"/>
                  </a:schemeClr>
                </a:solidFill>
              </a:defRPr>
            </a:lvl1pPr>
          </a:lstStyle>
          <a:p>
            <a:endParaRPr lang="id-ID" dirty="0"/>
          </a:p>
        </p:txBody>
      </p:sp>
    </p:spTree>
    <p:extLst>
      <p:ext uri="{BB962C8B-B14F-4D97-AF65-F5344CB8AC3E}">
        <p14:creationId xmlns:p14="http://schemas.microsoft.com/office/powerpoint/2010/main" val="2303563249"/>
      </p:ext>
    </p:extLst>
  </p:cSld>
  <p:clrMapOvr>
    <a:masterClrMapping/>
  </p:clrMapOvr>
  <mc:AlternateContent xmlns:mc="http://schemas.openxmlformats.org/markup-compatibility/2006" xmlns:p14="http://schemas.microsoft.com/office/powerpoint/2010/main">
    <mc:Choice Requires="p14">
      <p:transition spd="slow" p14:dur="1500">
        <p:push dir="u"/>
      </p:transition>
    </mc:Choice>
    <mc:Fallback xmlns="">
      <p:transition spd="slow">
        <p:push dir="u"/>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4_Title Slide">
    <p:spTree>
      <p:nvGrpSpPr>
        <p:cNvPr id="1" name=""/>
        <p:cNvGrpSpPr/>
        <p:nvPr/>
      </p:nvGrpSpPr>
      <p:grpSpPr>
        <a:xfrm>
          <a:off x="0" y="0"/>
          <a:ext cx="0" cy="0"/>
          <a:chOff x="0" y="0"/>
          <a:chExt cx="0" cy="0"/>
        </a:xfrm>
      </p:grpSpPr>
      <p:sp>
        <p:nvSpPr>
          <p:cNvPr id="3" name="Picture Placeholder 3">
            <a:extLst>
              <a:ext uri="{FF2B5EF4-FFF2-40B4-BE49-F238E27FC236}">
                <a16:creationId xmlns:a16="http://schemas.microsoft.com/office/drawing/2014/main" id="{6757B3A4-E28A-4E1E-AEFC-603376AA67E3}"/>
              </a:ext>
            </a:extLst>
          </p:cNvPr>
          <p:cNvSpPr>
            <a:spLocks noGrp="1"/>
          </p:cNvSpPr>
          <p:nvPr>
            <p:ph type="pic" sz="quarter" idx="11"/>
          </p:nvPr>
        </p:nvSpPr>
        <p:spPr>
          <a:xfrm>
            <a:off x="6096000" y="0"/>
            <a:ext cx="3048000" cy="3905046"/>
          </a:xfrm>
          <a:custGeom>
            <a:avLst/>
            <a:gdLst>
              <a:gd name="connsiteX0" fmla="*/ 0 w 4203290"/>
              <a:gd name="connsiteY0" fmla="*/ 0 h 6858000"/>
              <a:gd name="connsiteX1" fmla="*/ 4203290 w 4203290"/>
              <a:gd name="connsiteY1" fmla="*/ 0 h 6858000"/>
              <a:gd name="connsiteX2" fmla="*/ 4203290 w 4203290"/>
              <a:gd name="connsiteY2" fmla="*/ 6858000 h 6858000"/>
              <a:gd name="connsiteX3" fmla="*/ 0 w 4203290"/>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03290" h="6858000">
                <a:moveTo>
                  <a:pt x="0" y="0"/>
                </a:moveTo>
                <a:lnTo>
                  <a:pt x="4203290" y="0"/>
                </a:lnTo>
                <a:lnTo>
                  <a:pt x="4203290" y="6858000"/>
                </a:lnTo>
                <a:lnTo>
                  <a:pt x="0" y="6858000"/>
                </a:lnTo>
                <a:close/>
              </a:path>
            </a:pathLst>
          </a:custGeom>
          <a:solidFill>
            <a:schemeClr val="bg1">
              <a:lumMod val="95000"/>
              <a:alpha val="40000"/>
            </a:schemeClr>
          </a:solidFill>
        </p:spPr>
        <p:txBody>
          <a:bodyPr wrap="square">
            <a:noAutofit/>
          </a:bodyPr>
          <a:lstStyle>
            <a:lvl1pPr marL="0" indent="0" algn="ctr">
              <a:buNone/>
              <a:defRPr sz="1050">
                <a:solidFill>
                  <a:schemeClr val="tx1">
                    <a:lumMod val="65000"/>
                    <a:lumOff val="35000"/>
                  </a:schemeClr>
                </a:solidFill>
              </a:defRPr>
            </a:lvl1pPr>
          </a:lstStyle>
          <a:p>
            <a:endParaRPr lang="id-ID" dirty="0"/>
          </a:p>
        </p:txBody>
      </p:sp>
      <p:pic>
        <p:nvPicPr>
          <p:cNvPr id="4" name="Picture 3">
            <a:extLst>
              <a:ext uri="{FF2B5EF4-FFF2-40B4-BE49-F238E27FC236}">
                <a16:creationId xmlns:a16="http://schemas.microsoft.com/office/drawing/2014/main" id="{FF5EABDD-C4EE-34C2-8A59-5F2D5CCF7B69}"/>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7177177" y="6089874"/>
            <a:ext cx="1794295" cy="581225"/>
          </a:xfrm>
          <a:prstGeom prst="rect">
            <a:avLst/>
          </a:prstGeom>
        </p:spPr>
      </p:pic>
    </p:spTree>
    <p:extLst>
      <p:ext uri="{BB962C8B-B14F-4D97-AF65-F5344CB8AC3E}">
        <p14:creationId xmlns:p14="http://schemas.microsoft.com/office/powerpoint/2010/main" val="4167174849"/>
      </p:ext>
    </p:extLst>
  </p:cSld>
  <p:clrMapOvr>
    <a:masterClrMapping/>
  </p:clrMapOvr>
  <mc:AlternateContent xmlns:mc="http://schemas.openxmlformats.org/markup-compatibility/2006" xmlns:p14="http://schemas.microsoft.com/office/powerpoint/2010/main">
    <mc:Choice Requires="p14">
      <p:transition spd="slow" p14:dur="1500">
        <p:push dir="u"/>
      </p:transition>
    </mc:Choice>
    <mc:Fallback xmlns="">
      <p:transition spd="slow">
        <p:push dir="u"/>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decel="100000" fill="hold" grpId="0" nodeType="withEffect">
                                  <p:stCondLst>
                                    <p:cond delay="150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1000" fill="hold"/>
                                        <p:tgtEl>
                                          <p:spTgt spid="3"/>
                                        </p:tgtEl>
                                        <p:attrNameLst>
                                          <p:attrName>ppt_x</p:attrName>
                                        </p:attrNameLst>
                                      </p:cBhvr>
                                      <p:tavLst>
                                        <p:tav tm="0">
                                          <p:val>
                                            <p:strVal val="#ppt_x"/>
                                          </p:val>
                                        </p:tav>
                                        <p:tav tm="100000">
                                          <p:val>
                                            <p:strVal val="#ppt_x"/>
                                          </p:val>
                                        </p:tav>
                                      </p:tavLst>
                                    </p:anim>
                                    <p:anim calcmode="lin" valueType="num">
                                      <p:cBhvr additive="base">
                                        <p:cTn id="8" dur="1000" fill="hold"/>
                                        <p:tgtEl>
                                          <p:spTgt spid="3"/>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63_Title Slide">
    <p:spTree>
      <p:nvGrpSpPr>
        <p:cNvPr id="1" name=""/>
        <p:cNvGrpSpPr/>
        <p:nvPr/>
      </p:nvGrpSpPr>
      <p:grpSpPr>
        <a:xfrm>
          <a:off x="0" y="0"/>
          <a:ext cx="0" cy="0"/>
          <a:chOff x="0" y="0"/>
          <a:chExt cx="0" cy="0"/>
        </a:xfrm>
      </p:grpSpPr>
      <p:sp>
        <p:nvSpPr>
          <p:cNvPr id="3" name="Picture Placeholder 5">
            <a:extLst>
              <a:ext uri="{FF2B5EF4-FFF2-40B4-BE49-F238E27FC236}">
                <a16:creationId xmlns:a16="http://schemas.microsoft.com/office/drawing/2014/main" id="{232BCD4D-9156-4DE8-AC75-322149998AC9}"/>
              </a:ext>
            </a:extLst>
          </p:cNvPr>
          <p:cNvSpPr>
            <a:spLocks noGrp="1"/>
          </p:cNvSpPr>
          <p:nvPr>
            <p:ph type="pic" sz="quarter" idx="13"/>
          </p:nvPr>
        </p:nvSpPr>
        <p:spPr>
          <a:xfrm>
            <a:off x="0" y="0"/>
            <a:ext cx="9144000" cy="3429000"/>
          </a:xfrm>
          <a:prstGeom prst="rect">
            <a:avLst/>
          </a:prstGeom>
          <a:solidFill>
            <a:schemeClr val="bg1">
              <a:lumMod val="95000"/>
            </a:schemeClr>
          </a:solidFill>
          <a:effectLst/>
        </p:spPr>
        <p:txBody>
          <a:bodyPr/>
          <a:lstStyle>
            <a:lvl1pPr marL="0" indent="0" algn="ctr">
              <a:buNone/>
              <a:defRPr sz="1050">
                <a:solidFill>
                  <a:schemeClr val="tx1">
                    <a:lumMod val="50000"/>
                    <a:lumOff val="50000"/>
                  </a:schemeClr>
                </a:solidFill>
              </a:defRPr>
            </a:lvl1pPr>
          </a:lstStyle>
          <a:p>
            <a:endParaRPr lang="id-ID"/>
          </a:p>
        </p:txBody>
      </p:sp>
      <p:sp>
        <p:nvSpPr>
          <p:cNvPr id="5" name="Picture Placeholder 5">
            <a:extLst>
              <a:ext uri="{FF2B5EF4-FFF2-40B4-BE49-F238E27FC236}">
                <a16:creationId xmlns:a16="http://schemas.microsoft.com/office/drawing/2014/main" id="{BA8902FB-C084-4DA6-8E2F-8F2217373CE9}"/>
              </a:ext>
            </a:extLst>
          </p:cNvPr>
          <p:cNvSpPr>
            <a:spLocks noGrp="1"/>
          </p:cNvSpPr>
          <p:nvPr>
            <p:ph type="pic" sz="quarter" idx="14"/>
          </p:nvPr>
        </p:nvSpPr>
        <p:spPr>
          <a:xfrm>
            <a:off x="895094" y="2181225"/>
            <a:ext cx="3762375" cy="2343150"/>
          </a:xfrm>
          <a:prstGeom prst="rect">
            <a:avLst/>
          </a:prstGeom>
          <a:solidFill>
            <a:schemeClr val="bg1">
              <a:lumMod val="95000"/>
            </a:schemeClr>
          </a:solidFill>
          <a:effectLst/>
        </p:spPr>
        <p:txBody>
          <a:bodyPr/>
          <a:lstStyle>
            <a:lvl1pPr marL="0" indent="0" algn="ctr">
              <a:buNone/>
              <a:defRPr sz="1050">
                <a:solidFill>
                  <a:schemeClr val="tx1">
                    <a:lumMod val="50000"/>
                    <a:lumOff val="50000"/>
                  </a:schemeClr>
                </a:solidFill>
              </a:defRPr>
            </a:lvl1pPr>
          </a:lstStyle>
          <a:p>
            <a:endParaRPr lang="id-ID"/>
          </a:p>
        </p:txBody>
      </p:sp>
      <p:pic>
        <p:nvPicPr>
          <p:cNvPr id="4" name="Picture 3">
            <a:extLst>
              <a:ext uri="{FF2B5EF4-FFF2-40B4-BE49-F238E27FC236}">
                <a16:creationId xmlns:a16="http://schemas.microsoft.com/office/drawing/2014/main" id="{CC99CFCF-91BF-ABF9-306F-21BCCCBD7E3A}"/>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7177177" y="6089874"/>
            <a:ext cx="1794295" cy="581225"/>
          </a:xfrm>
          <a:prstGeom prst="rect">
            <a:avLst/>
          </a:prstGeom>
        </p:spPr>
      </p:pic>
    </p:spTree>
    <p:extLst>
      <p:ext uri="{BB962C8B-B14F-4D97-AF65-F5344CB8AC3E}">
        <p14:creationId xmlns:p14="http://schemas.microsoft.com/office/powerpoint/2010/main" val="1720251427"/>
      </p:ext>
    </p:extLst>
  </p:cSld>
  <p:clrMapOvr>
    <a:masterClrMapping/>
  </p:clrMapOvr>
  <mc:AlternateContent xmlns:mc="http://schemas.openxmlformats.org/markup-compatibility/2006" xmlns:p14="http://schemas.microsoft.com/office/powerpoint/2010/main">
    <mc:Choice Requires="p14">
      <p:transition spd="slow" p14:dur="1500">
        <p:push dir="u"/>
      </p:transition>
    </mc:Choice>
    <mc:Fallback xmlns="">
      <p:transition spd="slow">
        <p:push dir="u"/>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userDrawn="1">
  <p:cSld name="50_Title Slide">
    <p:spTree>
      <p:nvGrpSpPr>
        <p:cNvPr id="1" name=""/>
        <p:cNvGrpSpPr/>
        <p:nvPr/>
      </p:nvGrpSpPr>
      <p:grpSpPr>
        <a:xfrm>
          <a:off x="0" y="0"/>
          <a:ext cx="0" cy="0"/>
          <a:chOff x="0" y="0"/>
          <a:chExt cx="0" cy="0"/>
        </a:xfrm>
      </p:grpSpPr>
      <p:sp>
        <p:nvSpPr>
          <p:cNvPr id="5" name="Picture Placeholder 10">
            <a:extLst>
              <a:ext uri="{FF2B5EF4-FFF2-40B4-BE49-F238E27FC236}">
                <a16:creationId xmlns:a16="http://schemas.microsoft.com/office/drawing/2014/main" id="{73583498-1094-413D-8D0B-20814230E9AB}"/>
              </a:ext>
            </a:extLst>
          </p:cNvPr>
          <p:cNvSpPr>
            <a:spLocks noGrp="1"/>
          </p:cNvSpPr>
          <p:nvPr>
            <p:ph type="pic" sz="quarter" idx="12"/>
          </p:nvPr>
        </p:nvSpPr>
        <p:spPr>
          <a:xfrm>
            <a:off x="3760470" y="1645070"/>
            <a:ext cx="1623060" cy="3567860"/>
          </a:xfrm>
          <a:custGeom>
            <a:avLst/>
            <a:gdLst>
              <a:gd name="connsiteX0" fmla="*/ 195352 w 2086425"/>
              <a:gd name="connsiteY0" fmla="*/ 0 h 4549458"/>
              <a:gd name="connsiteX1" fmla="*/ 450507 w 2086425"/>
              <a:gd name="connsiteY1" fmla="*/ 0 h 4549458"/>
              <a:gd name="connsiteX2" fmla="*/ 450507 w 2086425"/>
              <a:gd name="connsiteY2" fmla="*/ 14564 h 4549458"/>
              <a:gd name="connsiteX3" fmla="*/ 606282 w 2086425"/>
              <a:gd name="connsiteY3" fmla="*/ 170339 h 4549458"/>
              <a:gd name="connsiteX4" fmla="*/ 1482976 w 2086425"/>
              <a:gd name="connsiteY4" fmla="*/ 170339 h 4549458"/>
              <a:gd name="connsiteX5" fmla="*/ 1638751 w 2086425"/>
              <a:gd name="connsiteY5" fmla="*/ 14564 h 4549458"/>
              <a:gd name="connsiteX6" fmla="*/ 1638751 w 2086425"/>
              <a:gd name="connsiteY6" fmla="*/ 0 h 4549458"/>
              <a:gd name="connsiteX7" fmla="*/ 1891073 w 2086425"/>
              <a:gd name="connsiteY7" fmla="*/ 0 h 4549458"/>
              <a:gd name="connsiteX8" fmla="*/ 2086425 w 2086425"/>
              <a:gd name="connsiteY8" fmla="*/ 195352 h 4549458"/>
              <a:gd name="connsiteX9" fmla="*/ 2086425 w 2086425"/>
              <a:gd name="connsiteY9" fmla="*/ 4354106 h 4549458"/>
              <a:gd name="connsiteX10" fmla="*/ 1891073 w 2086425"/>
              <a:gd name="connsiteY10" fmla="*/ 4549458 h 4549458"/>
              <a:gd name="connsiteX11" fmla="*/ 195352 w 2086425"/>
              <a:gd name="connsiteY11" fmla="*/ 4549458 h 4549458"/>
              <a:gd name="connsiteX12" fmla="*/ 0 w 2086425"/>
              <a:gd name="connsiteY12" fmla="*/ 4354106 h 4549458"/>
              <a:gd name="connsiteX13" fmla="*/ 0 w 2086425"/>
              <a:gd name="connsiteY13" fmla="*/ 195352 h 4549458"/>
              <a:gd name="connsiteX14" fmla="*/ 195352 w 2086425"/>
              <a:gd name="connsiteY14" fmla="*/ 0 h 45494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086425" h="4549458">
                <a:moveTo>
                  <a:pt x="195352" y="0"/>
                </a:moveTo>
                <a:lnTo>
                  <a:pt x="450507" y="0"/>
                </a:lnTo>
                <a:lnTo>
                  <a:pt x="450507" y="14564"/>
                </a:lnTo>
                <a:cubicBezTo>
                  <a:pt x="450507" y="100596"/>
                  <a:pt x="520250" y="170339"/>
                  <a:pt x="606282" y="170339"/>
                </a:cubicBezTo>
                <a:lnTo>
                  <a:pt x="1482976" y="170339"/>
                </a:lnTo>
                <a:cubicBezTo>
                  <a:pt x="1569008" y="170339"/>
                  <a:pt x="1638751" y="100596"/>
                  <a:pt x="1638751" y="14564"/>
                </a:cubicBezTo>
                <a:lnTo>
                  <a:pt x="1638751" y="0"/>
                </a:lnTo>
                <a:lnTo>
                  <a:pt x="1891073" y="0"/>
                </a:lnTo>
                <a:cubicBezTo>
                  <a:pt x="1998963" y="0"/>
                  <a:pt x="2086425" y="87462"/>
                  <a:pt x="2086425" y="195352"/>
                </a:cubicBezTo>
                <a:lnTo>
                  <a:pt x="2086425" y="4354106"/>
                </a:lnTo>
                <a:cubicBezTo>
                  <a:pt x="2086425" y="4461996"/>
                  <a:pt x="1998963" y="4549458"/>
                  <a:pt x="1891073" y="4549458"/>
                </a:cubicBezTo>
                <a:lnTo>
                  <a:pt x="195352" y="4549458"/>
                </a:lnTo>
                <a:cubicBezTo>
                  <a:pt x="87462" y="4549458"/>
                  <a:pt x="0" y="4461996"/>
                  <a:pt x="0" y="4354106"/>
                </a:cubicBezTo>
                <a:lnTo>
                  <a:pt x="0" y="195352"/>
                </a:lnTo>
                <a:cubicBezTo>
                  <a:pt x="0" y="87462"/>
                  <a:pt x="87462" y="0"/>
                  <a:pt x="195352" y="0"/>
                </a:cubicBezTo>
                <a:close/>
              </a:path>
            </a:pathLst>
          </a:custGeom>
          <a:solidFill>
            <a:schemeClr val="bg1">
              <a:lumMod val="85000"/>
            </a:schemeClr>
          </a:solidFill>
        </p:spPr>
        <p:txBody>
          <a:bodyPr wrap="square">
            <a:noAutofit/>
          </a:bodyPr>
          <a:lstStyle>
            <a:lvl1pPr marL="0" indent="0">
              <a:buNone/>
              <a:defRPr sz="1350"/>
            </a:lvl1pPr>
          </a:lstStyle>
          <a:p>
            <a:endParaRPr lang="en-US" dirty="0"/>
          </a:p>
          <a:p>
            <a:r>
              <a:rPr lang="en-US" dirty="0"/>
              <a:t>Picture</a:t>
            </a:r>
          </a:p>
        </p:txBody>
      </p:sp>
      <p:pic>
        <p:nvPicPr>
          <p:cNvPr id="2" name="Picture 1">
            <a:extLst>
              <a:ext uri="{FF2B5EF4-FFF2-40B4-BE49-F238E27FC236}">
                <a16:creationId xmlns:a16="http://schemas.microsoft.com/office/drawing/2014/main" id="{E604A5F9-DA09-4A25-F381-567147BA7B0D}"/>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7177177" y="6089874"/>
            <a:ext cx="1794295" cy="581225"/>
          </a:xfrm>
          <a:prstGeom prst="rect">
            <a:avLst/>
          </a:prstGeom>
        </p:spPr>
      </p:pic>
    </p:spTree>
    <p:extLst>
      <p:ext uri="{BB962C8B-B14F-4D97-AF65-F5344CB8AC3E}">
        <p14:creationId xmlns:p14="http://schemas.microsoft.com/office/powerpoint/2010/main" val="7421408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50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FB73CF4-5FE9-4168-AEBE-C199AFBFE2D2}" type="datetimeFigureOut">
              <a:rPr lang="en-CA" smtClean="0"/>
              <a:t>2023-11-03</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21843C5C-9C0C-4285-A6B3-FB5ED9CB7BE7}" type="slidenum">
              <a:rPr lang="en-CA" smtClean="0"/>
              <a:t>‹#›</a:t>
            </a:fld>
            <a:endParaRPr lang="en-CA"/>
          </a:p>
        </p:txBody>
      </p:sp>
    </p:spTree>
    <p:extLst>
      <p:ext uri="{BB962C8B-B14F-4D97-AF65-F5344CB8AC3E}">
        <p14:creationId xmlns:p14="http://schemas.microsoft.com/office/powerpoint/2010/main" val="3512475814"/>
      </p:ext>
    </p:extLst>
  </p:cSld>
  <p:clrMapOvr>
    <a:masterClrMapping/>
  </p:clrMapOvr>
  <mc:AlternateContent xmlns:mc="http://schemas.openxmlformats.org/markup-compatibility/2006" xmlns:p14="http://schemas.microsoft.com/office/powerpoint/2010/main">
    <mc:Choice Requires="p14">
      <p:transition spd="slow" p14:dur="1500">
        <p:push dir="u"/>
      </p:transition>
    </mc:Choice>
    <mc:Fallback xmlns="">
      <p:transition spd="slow">
        <p:push dir="u"/>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AFB73CF4-5FE9-4168-AEBE-C199AFBFE2D2}" type="datetimeFigureOut">
              <a:rPr lang="en-CA" smtClean="0"/>
              <a:t>2023-11-03</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21843C5C-9C0C-4285-A6B3-FB5ED9CB7BE7}" type="slidenum">
              <a:rPr lang="en-CA" smtClean="0"/>
              <a:t>‹#›</a:t>
            </a:fld>
            <a:endParaRPr lang="en-CA"/>
          </a:p>
        </p:txBody>
      </p:sp>
    </p:spTree>
    <p:extLst>
      <p:ext uri="{BB962C8B-B14F-4D97-AF65-F5344CB8AC3E}">
        <p14:creationId xmlns:p14="http://schemas.microsoft.com/office/powerpoint/2010/main" val="2784174482"/>
      </p:ext>
    </p:extLst>
  </p:cSld>
  <p:clrMapOvr>
    <a:masterClrMapping/>
  </p:clrMapOvr>
  <mc:AlternateContent xmlns:mc="http://schemas.openxmlformats.org/markup-compatibility/2006" xmlns:p14="http://schemas.microsoft.com/office/powerpoint/2010/main">
    <mc:Choice Requires="p14">
      <p:transition spd="slow" p14:dur="1500">
        <p:push dir="u"/>
      </p:transition>
    </mc:Choice>
    <mc:Fallback xmlns="">
      <p:transition spd="slow">
        <p:push dir="u"/>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AFB73CF4-5FE9-4168-AEBE-C199AFBFE2D2}" type="datetimeFigureOut">
              <a:rPr lang="en-CA" smtClean="0"/>
              <a:t>2023-11-03</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21843C5C-9C0C-4285-A6B3-FB5ED9CB7BE7}" type="slidenum">
              <a:rPr lang="en-CA" smtClean="0"/>
              <a:t>‹#›</a:t>
            </a:fld>
            <a:endParaRPr lang="en-CA"/>
          </a:p>
        </p:txBody>
      </p:sp>
    </p:spTree>
    <p:extLst>
      <p:ext uri="{BB962C8B-B14F-4D97-AF65-F5344CB8AC3E}">
        <p14:creationId xmlns:p14="http://schemas.microsoft.com/office/powerpoint/2010/main" val="3578534964"/>
      </p:ext>
    </p:extLst>
  </p:cSld>
  <p:clrMapOvr>
    <a:masterClrMapping/>
  </p:clrMapOvr>
  <mc:AlternateContent xmlns:mc="http://schemas.openxmlformats.org/markup-compatibility/2006" xmlns:p14="http://schemas.microsoft.com/office/powerpoint/2010/main">
    <mc:Choice Requires="p14">
      <p:transition spd="slow" p14:dur="1500">
        <p:push dir="u"/>
      </p:transition>
    </mc:Choice>
    <mc:Fallback xmlns="">
      <p:transition spd="slow">
        <p:push dir="u"/>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AFB73CF4-5FE9-4168-AEBE-C199AFBFE2D2}" type="datetimeFigureOut">
              <a:rPr lang="en-CA" smtClean="0"/>
              <a:t>2023-11-03</a:t>
            </a:fld>
            <a:endParaRPr lang="en-CA"/>
          </a:p>
        </p:txBody>
      </p:sp>
      <p:sp>
        <p:nvSpPr>
          <p:cNvPr id="8" name="Footer Placeholder 7"/>
          <p:cNvSpPr>
            <a:spLocks noGrp="1"/>
          </p:cNvSpPr>
          <p:nvPr>
            <p:ph type="ftr" sz="quarter" idx="11"/>
          </p:nvPr>
        </p:nvSpPr>
        <p:spPr/>
        <p:txBody>
          <a:bodyPr/>
          <a:lstStyle/>
          <a:p>
            <a:endParaRPr lang="en-CA"/>
          </a:p>
        </p:txBody>
      </p:sp>
      <p:sp>
        <p:nvSpPr>
          <p:cNvPr id="9" name="Slide Number Placeholder 8"/>
          <p:cNvSpPr>
            <a:spLocks noGrp="1"/>
          </p:cNvSpPr>
          <p:nvPr>
            <p:ph type="sldNum" sz="quarter" idx="12"/>
          </p:nvPr>
        </p:nvSpPr>
        <p:spPr/>
        <p:txBody>
          <a:bodyPr/>
          <a:lstStyle/>
          <a:p>
            <a:fld id="{21843C5C-9C0C-4285-A6B3-FB5ED9CB7BE7}" type="slidenum">
              <a:rPr lang="en-CA" smtClean="0"/>
              <a:t>‹#›</a:t>
            </a:fld>
            <a:endParaRPr lang="en-CA"/>
          </a:p>
        </p:txBody>
      </p:sp>
    </p:spTree>
    <p:extLst>
      <p:ext uri="{BB962C8B-B14F-4D97-AF65-F5344CB8AC3E}">
        <p14:creationId xmlns:p14="http://schemas.microsoft.com/office/powerpoint/2010/main" val="3060047363"/>
      </p:ext>
    </p:extLst>
  </p:cSld>
  <p:clrMapOvr>
    <a:masterClrMapping/>
  </p:clrMapOvr>
  <mc:AlternateContent xmlns:mc="http://schemas.openxmlformats.org/markup-compatibility/2006" xmlns:p14="http://schemas.microsoft.com/office/powerpoint/2010/main">
    <mc:Choice Requires="p14">
      <p:transition spd="slow" p14:dur="1500">
        <p:push dir="u"/>
      </p:transition>
    </mc:Choice>
    <mc:Fallback xmlns="">
      <p:transition spd="slow">
        <p:push dir="u"/>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AFB73CF4-5FE9-4168-AEBE-C199AFBFE2D2}" type="datetimeFigureOut">
              <a:rPr lang="en-CA" smtClean="0"/>
              <a:t>2023-11-03</a:t>
            </a:fld>
            <a:endParaRPr lang="en-CA"/>
          </a:p>
        </p:txBody>
      </p:sp>
      <p:sp>
        <p:nvSpPr>
          <p:cNvPr id="4" name="Footer Placeholder 3"/>
          <p:cNvSpPr>
            <a:spLocks noGrp="1"/>
          </p:cNvSpPr>
          <p:nvPr>
            <p:ph type="ftr" sz="quarter" idx="11"/>
          </p:nvPr>
        </p:nvSpPr>
        <p:spPr/>
        <p:txBody>
          <a:bodyPr/>
          <a:lstStyle/>
          <a:p>
            <a:endParaRPr lang="en-CA"/>
          </a:p>
        </p:txBody>
      </p:sp>
      <p:sp>
        <p:nvSpPr>
          <p:cNvPr id="5" name="Slide Number Placeholder 4"/>
          <p:cNvSpPr>
            <a:spLocks noGrp="1"/>
          </p:cNvSpPr>
          <p:nvPr>
            <p:ph type="sldNum" sz="quarter" idx="12"/>
          </p:nvPr>
        </p:nvSpPr>
        <p:spPr/>
        <p:txBody>
          <a:bodyPr/>
          <a:lstStyle/>
          <a:p>
            <a:fld id="{21843C5C-9C0C-4285-A6B3-FB5ED9CB7BE7}" type="slidenum">
              <a:rPr lang="en-CA" smtClean="0"/>
              <a:t>‹#›</a:t>
            </a:fld>
            <a:endParaRPr lang="en-CA"/>
          </a:p>
        </p:txBody>
      </p:sp>
    </p:spTree>
    <p:extLst>
      <p:ext uri="{BB962C8B-B14F-4D97-AF65-F5344CB8AC3E}">
        <p14:creationId xmlns:p14="http://schemas.microsoft.com/office/powerpoint/2010/main" val="1396141771"/>
      </p:ext>
    </p:extLst>
  </p:cSld>
  <p:clrMapOvr>
    <a:masterClrMapping/>
  </p:clrMapOvr>
  <mc:AlternateContent xmlns:mc="http://schemas.openxmlformats.org/markup-compatibility/2006" xmlns:p14="http://schemas.microsoft.com/office/powerpoint/2010/main">
    <mc:Choice Requires="p14">
      <p:transition spd="slow" p14:dur="1500">
        <p:push dir="u"/>
      </p:transition>
    </mc:Choice>
    <mc:Fallback xmlns="">
      <p:transition spd="slow">
        <p:push dir="u"/>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FB73CF4-5FE9-4168-AEBE-C199AFBFE2D2}" type="datetimeFigureOut">
              <a:rPr lang="en-CA" smtClean="0"/>
              <a:t>2023-11-03</a:t>
            </a:fld>
            <a:endParaRPr lang="en-CA"/>
          </a:p>
        </p:txBody>
      </p:sp>
      <p:sp>
        <p:nvSpPr>
          <p:cNvPr id="3" name="Footer Placeholder 2"/>
          <p:cNvSpPr>
            <a:spLocks noGrp="1"/>
          </p:cNvSpPr>
          <p:nvPr>
            <p:ph type="ftr" sz="quarter" idx="11"/>
          </p:nvPr>
        </p:nvSpPr>
        <p:spPr/>
        <p:txBody>
          <a:bodyPr/>
          <a:lstStyle/>
          <a:p>
            <a:endParaRPr lang="en-CA"/>
          </a:p>
        </p:txBody>
      </p:sp>
      <p:sp>
        <p:nvSpPr>
          <p:cNvPr id="4" name="Slide Number Placeholder 3"/>
          <p:cNvSpPr>
            <a:spLocks noGrp="1"/>
          </p:cNvSpPr>
          <p:nvPr>
            <p:ph type="sldNum" sz="quarter" idx="12"/>
          </p:nvPr>
        </p:nvSpPr>
        <p:spPr/>
        <p:txBody>
          <a:bodyPr/>
          <a:lstStyle/>
          <a:p>
            <a:fld id="{21843C5C-9C0C-4285-A6B3-FB5ED9CB7BE7}" type="slidenum">
              <a:rPr lang="en-CA" smtClean="0"/>
              <a:t>‹#›</a:t>
            </a:fld>
            <a:endParaRPr lang="en-CA"/>
          </a:p>
        </p:txBody>
      </p:sp>
    </p:spTree>
    <p:extLst>
      <p:ext uri="{BB962C8B-B14F-4D97-AF65-F5344CB8AC3E}">
        <p14:creationId xmlns:p14="http://schemas.microsoft.com/office/powerpoint/2010/main" val="1686779735"/>
      </p:ext>
    </p:extLst>
  </p:cSld>
  <p:clrMapOvr>
    <a:masterClrMapping/>
  </p:clrMapOvr>
  <mc:AlternateContent xmlns:mc="http://schemas.openxmlformats.org/markup-compatibility/2006" xmlns:p14="http://schemas.microsoft.com/office/powerpoint/2010/main">
    <mc:Choice Requires="p14">
      <p:transition spd="slow" p14:dur="1500">
        <p:push dir="u"/>
      </p:transition>
    </mc:Choice>
    <mc:Fallback xmlns="">
      <p:transition spd="slow">
        <p:push dir="u"/>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AFB73CF4-5FE9-4168-AEBE-C199AFBFE2D2}" type="datetimeFigureOut">
              <a:rPr lang="en-CA" smtClean="0"/>
              <a:t>2023-11-03</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21843C5C-9C0C-4285-A6B3-FB5ED9CB7BE7}" type="slidenum">
              <a:rPr lang="en-CA" smtClean="0"/>
              <a:t>‹#›</a:t>
            </a:fld>
            <a:endParaRPr lang="en-CA"/>
          </a:p>
        </p:txBody>
      </p:sp>
    </p:spTree>
    <p:extLst>
      <p:ext uri="{BB962C8B-B14F-4D97-AF65-F5344CB8AC3E}">
        <p14:creationId xmlns:p14="http://schemas.microsoft.com/office/powerpoint/2010/main" val="3968020454"/>
      </p:ext>
    </p:extLst>
  </p:cSld>
  <p:clrMapOvr>
    <a:masterClrMapping/>
  </p:clrMapOvr>
  <mc:AlternateContent xmlns:mc="http://schemas.openxmlformats.org/markup-compatibility/2006" xmlns:p14="http://schemas.microsoft.com/office/powerpoint/2010/main">
    <mc:Choice Requires="p14">
      <p:transition spd="slow" p14:dur="1500">
        <p:push dir="u"/>
      </p:transition>
    </mc:Choice>
    <mc:Fallback xmlns="">
      <p:transition spd="slow">
        <p:push dir="u"/>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AFB73CF4-5FE9-4168-AEBE-C199AFBFE2D2}" type="datetimeFigureOut">
              <a:rPr lang="en-CA" smtClean="0"/>
              <a:t>2023-11-03</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21843C5C-9C0C-4285-A6B3-FB5ED9CB7BE7}" type="slidenum">
              <a:rPr lang="en-CA" smtClean="0"/>
              <a:t>‹#›</a:t>
            </a:fld>
            <a:endParaRPr lang="en-CA"/>
          </a:p>
        </p:txBody>
      </p:sp>
    </p:spTree>
    <p:extLst>
      <p:ext uri="{BB962C8B-B14F-4D97-AF65-F5344CB8AC3E}">
        <p14:creationId xmlns:p14="http://schemas.microsoft.com/office/powerpoint/2010/main" val="2227603456"/>
      </p:ext>
    </p:extLst>
  </p:cSld>
  <p:clrMapOvr>
    <a:masterClrMapping/>
  </p:clrMapOvr>
  <mc:AlternateContent xmlns:mc="http://schemas.openxmlformats.org/markup-compatibility/2006" xmlns:p14="http://schemas.microsoft.com/office/powerpoint/2010/main">
    <mc:Choice Requires="p14">
      <p:transition spd="slow" p14:dur="1500">
        <p:push dir="u"/>
      </p:transition>
    </mc:Choice>
    <mc:Fallback xmlns="">
      <p:transition spd="slow">
        <p:push dir="u"/>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FB73CF4-5FE9-4168-AEBE-C199AFBFE2D2}" type="datetimeFigureOut">
              <a:rPr lang="en-CA" smtClean="0"/>
              <a:t>2023-11-03</a:t>
            </a:fld>
            <a:endParaRPr lang="en-CA"/>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CA"/>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1843C5C-9C0C-4285-A6B3-FB5ED9CB7BE7}" type="slidenum">
              <a:rPr lang="en-CA" smtClean="0"/>
              <a:t>‹#›</a:t>
            </a:fld>
            <a:endParaRPr lang="en-CA"/>
          </a:p>
        </p:txBody>
      </p:sp>
    </p:spTree>
    <p:extLst>
      <p:ext uri="{BB962C8B-B14F-4D97-AF65-F5344CB8AC3E}">
        <p14:creationId xmlns:p14="http://schemas.microsoft.com/office/powerpoint/2010/main" val="413456145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6" r:id="rId12"/>
    <p:sldLayoutId id="2147483677" r:id="rId13"/>
    <p:sldLayoutId id="2147483678" r:id="rId14"/>
    <p:sldLayoutId id="2147483679" r:id="rId15"/>
    <p:sldLayoutId id="2147483680" r:id="rId16"/>
    <p:sldLayoutId id="2147483681" r:id="rId17"/>
  </p:sldLayoutIdLst>
  <mc:AlternateContent xmlns:mc="http://schemas.openxmlformats.org/markup-compatibility/2006" xmlns:p14="http://schemas.microsoft.com/office/powerpoint/2010/main">
    <mc:Choice Requires="p14">
      <p:transition spd="slow" p14:dur="1500">
        <p:push dir="u"/>
      </p:transition>
    </mc:Choice>
    <mc:Fallback xmlns="">
      <p:transition spd="slow">
        <p:push dir="u"/>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hyperlink" Target="https://planmember.rwam.com/" TargetMode="External"/><Relationship Id="rId1" Type="http://schemas.openxmlformats.org/officeDocument/2006/relationships/slideLayout" Target="../slideLayouts/slideLayout12.xml"/><Relationship Id="rId6" Type="http://schemas.openxmlformats.org/officeDocument/2006/relationships/hyperlink" Target="https://forms.rwam.com/Information-Request" TargetMode="External"/><Relationship Id="rId5" Type="http://schemas.openxmlformats.org/officeDocument/2006/relationships/image" Target="../media/image22.svg"/><Relationship Id="rId4" Type="http://schemas.openxmlformats.org/officeDocument/2006/relationships/image" Target="../media/image21.png"/></Relationships>
</file>

<file path=ppt/slides/_rels/slide11.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jpg"/><Relationship Id="rId1" Type="http://schemas.openxmlformats.org/officeDocument/2006/relationships/slideLayout" Target="../slideLayouts/slideLayout16.xml"/><Relationship Id="rId5" Type="http://schemas.openxmlformats.org/officeDocument/2006/relationships/image" Target="../media/image25.png"/><Relationship Id="rId4" Type="http://schemas.openxmlformats.org/officeDocument/2006/relationships/hyperlink" Target="https://planmember.rwam.com/onecard.aspx" TargetMode="External"/></Relationships>
</file>

<file path=ppt/slides/_rels/slide12.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jpg"/><Relationship Id="rId1" Type="http://schemas.openxmlformats.org/officeDocument/2006/relationships/slideLayout" Target="../slideLayouts/slideLayout13.xml"/><Relationship Id="rId5" Type="http://schemas.openxmlformats.org/officeDocument/2006/relationships/hyperlink" Target="https://www.rwam.com/en/providers/FAQs.aspx" TargetMode="External"/><Relationship Id="rId4" Type="http://schemas.openxmlformats.org/officeDocument/2006/relationships/image" Target="../media/image28.svg"/></Relationships>
</file>

<file path=ppt/slides/_rels/slide2.xml.rels><?xml version="1.0" encoding="UTF-8" standalone="yes"?>
<Relationships xmlns="http://schemas.openxmlformats.org/package/2006/relationships"><Relationship Id="rId2" Type="http://schemas.openxmlformats.org/officeDocument/2006/relationships/hyperlink" Target="https://planmember.rwam.com/" TargetMode="External"/><Relationship Id="rId1" Type="http://schemas.openxmlformats.org/officeDocument/2006/relationships/slideLayout" Target="../slideLayouts/slideLayout15.xml"/></Relationships>
</file>

<file path=ppt/slides/_rels/slide3.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3.jpeg"/><Relationship Id="rId7" Type="http://schemas.openxmlformats.org/officeDocument/2006/relationships/hyperlink" Target="https://play.google.com/store/apps/details?id=com.rwam.mobile" TargetMode="External"/><Relationship Id="rId2" Type="http://schemas.openxmlformats.org/officeDocument/2006/relationships/hyperlink" Target="https://planmember.rwam.com/login.asp" TargetMode="External"/><Relationship Id="rId1" Type="http://schemas.openxmlformats.org/officeDocument/2006/relationships/slideLayout" Target="../slideLayouts/slideLayout15.xml"/><Relationship Id="rId6" Type="http://schemas.openxmlformats.org/officeDocument/2006/relationships/image" Target="../media/image5.png"/><Relationship Id="rId5" Type="http://schemas.openxmlformats.org/officeDocument/2006/relationships/hyperlink" Target="https://itunes.apple.com/ca/app/rwam-mobile/id830810306?mt=8" TargetMode="External"/><Relationship Id="rId4" Type="http://schemas.openxmlformats.org/officeDocument/2006/relationships/image" Target="../media/image4.jpeg"/></Relationships>
</file>

<file path=ppt/slides/_rels/slide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png"/><Relationship Id="rId1" Type="http://schemas.openxmlformats.org/officeDocument/2006/relationships/slideLayout" Target="../slideLayouts/slideLayout15.xml"/><Relationship Id="rId4" Type="http://schemas.openxmlformats.org/officeDocument/2006/relationships/image" Target="../media/image9.jpeg"/></Relationships>
</file>

<file path=ppt/slides/_rels/slide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15.xml"/></Relationships>
</file>

<file path=ppt/slides/_rels/slide6.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2.png"/><Relationship Id="rId1" Type="http://schemas.openxmlformats.org/officeDocument/2006/relationships/slideLayout" Target="../slideLayouts/slideLayout16.xml"/><Relationship Id="rId5" Type="http://schemas.openxmlformats.org/officeDocument/2006/relationships/image" Target="../media/image3.jpeg"/><Relationship Id="rId4" Type="http://schemas.openxmlformats.org/officeDocument/2006/relationships/hyperlink" Target="https://planmember.rwam.com/" TargetMode="External"/></Relationships>
</file>

<file path=ppt/slides/_rels/slide7.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2.png"/><Relationship Id="rId1" Type="http://schemas.openxmlformats.org/officeDocument/2006/relationships/slideLayout" Target="../slideLayouts/slideLayout16.xml"/><Relationship Id="rId4" Type="http://schemas.openxmlformats.org/officeDocument/2006/relationships/image" Target="../media/image13.png"/></Relationships>
</file>

<file path=ppt/slides/_rels/slide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12.xml"/><Relationship Id="rId4" Type="http://schemas.openxmlformats.org/officeDocument/2006/relationships/image" Target="../media/image16.png"/></Relationships>
</file>

<file path=ppt/slides/_rels/slide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17.xml"/><Relationship Id="rId4" Type="http://schemas.openxmlformats.org/officeDocument/2006/relationships/image" Target="../media/image1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Placeholder 6" descr="A picture containing person&#10;&#10;Description automatically generated">
            <a:extLst>
              <a:ext uri="{FF2B5EF4-FFF2-40B4-BE49-F238E27FC236}">
                <a16:creationId xmlns:a16="http://schemas.microsoft.com/office/drawing/2014/main" id="{7EF46CCA-0D5A-171E-6D05-5D042696CBA8}"/>
              </a:ext>
            </a:extLst>
          </p:cNvPr>
          <p:cNvPicPr>
            <a:picLocks noGrp="1" noChangeAspect="1"/>
          </p:cNvPicPr>
          <p:nvPr>
            <p:ph type="pic" sz="quarter" idx="11"/>
          </p:nvPr>
        </p:nvPicPr>
        <p:blipFill rotWithShape="1">
          <a:blip r:embed="rId2">
            <a:extLst>
              <a:ext uri="{28A0092B-C50C-407E-A947-70E740481C1C}">
                <a14:useLocalDpi xmlns:a14="http://schemas.microsoft.com/office/drawing/2010/main" val="0"/>
              </a:ext>
            </a:extLst>
          </a:blip>
          <a:srcRect t="1246" r="6251" b="1246"/>
          <a:stretch/>
        </p:blipFill>
        <p:spPr>
          <a:xfrm>
            <a:off x="0" y="-4678"/>
            <a:ext cx="9144000" cy="5072332"/>
          </a:xfrm>
        </p:spPr>
      </p:pic>
      <p:sp>
        <p:nvSpPr>
          <p:cNvPr id="13" name="Text Placeholder 2">
            <a:extLst>
              <a:ext uri="{FF2B5EF4-FFF2-40B4-BE49-F238E27FC236}">
                <a16:creationId xmlns:a16="http://schemas.microsoft.com/office/drawing/2014/main" id="{402DC2E7-4CAD-4835-8F15-718BC8333B37}"/>
              </a:ext>
            </a:extLst>
          </p:cNvPr>
          <p:cNvSpPr txBox="1">
            <a:spLocks/>
          </p:cNvSpPr>
          <p:nvPr/>
        </p:nvSpPr>
        <p:spPr>
          <a:xfrm>
            <a:off x="5098211" y="262869"/>
            <a:ext cx="3577848" cy="333385"/>
          </a:xfrm>
          <a:prstGeom prst="rect">
            <a:avLst/>
          </a:prstGeom>
        </p:spPr>
        <p:txBody>
          <a:bodyPr/>
          <a:lstStyle>
            <a:lvl1pPr marL="0" indent="0" algn="ctr" defTabSz="1460754" rtl="0" eaLnBrk="1" latinLnBrk="0" hangingPunct="1">
              <a:lnSpc>
                <a:spcPct val="90000"/>
              </a:lnSpc>
              <a:spcBef>
                <a:spcPts val="1598"/>
              </a:spcBef>
              <a:buFont typeface="Arial" panose="020B0604020202020204" pitchFamily="34" charset="0"/>
              <a:buNone/>
              <a:defRPr sz="4000" kern="1200">
                <a:solidFill>
                  <a:schemeClr val="tx1">
                    <a:lumMod val="65000"/>
                    <a:lumOff val="35000"/>
                  </a:schemeClr>
                </a:solidFill>
                <a:latin typeface="+mn-lt"/>
                <a:ea typeface="+mn-ea"/>
                <a:cs typeface="+mn-cs"/>
              </a:defRPr>
            </a:lvl1pPr>
            <a:lvl2pPr marL="1095566" indent="-365189" algn="l" defTabSz="1460754" rtl="0" eaLnBrk="1" latinLnBrk="0" hangingPunct="1">
              <a:lnSpc>
                <a:spcPct val="90000"/>
              </a:lnSpc>
              <a:spcBef>
                <a:spcPts val="799"/>
              </a:spcBef>
              <a:buFont typeface="Arial" panose="020B0604020202020204" pitchFamily="34" charset="0"/>
              <a:buChar char="•"/>
              <a:defRPr sz="3834" kern="1200">
                <a:solidFill>
                  <a:schemeClr val="tx1"/>
                </a:solidFill>
                <a:latin typeface="+mn-lt"/>
                <a:ea typeface="+mn-ea"/>
                <a:cs typeface="+mn-cs"/>
              </a:defRPr>
            </a:lvl2pPr>
            <a:lvl3pPr marL="1825943" indent="-365189" algn="l" defTabSz="1460754" rtl="0" eaLnBrk="1" latinLnBrk="0" hangingPunct="1">
              <a:lnSpc>
                <a:spcPct val="90000"/>
              </a:lnSpc>
              <a:spcBef>
                <a:spcPts val="799"/>
              </a:spcBef>
              <a:buFont typeface="Arial" panose="020B0604020202020204" pitchFamily="34" charset="0"/>
              <a:buChar char="•"/>
              <a:defRPr sz="3195" kern="1200">
                <a:solidFill>
                  <a:schemeClr val="tx1"/>
                </a:solidFill>
                <a:latin typeface="+mn-lt"/>
                <a:ea typeface="+mn-ea"/>
                <a:cs typeface="+mn-cs"/>
              </a:defRPr>
            </a:lvl3pPr>
            <a:lvl4pPr marL="2556320" indent="-365189" algn="l" defTabSz="1460754" rtl="0" eaLnBrk="1" latinLnBrk="0" hangingPunct="1">
              <a:lnSpc>
                <a:spcPct val="90000"/>
              </a:lnSpc>
              <a:spcBef>
                <a:spcPts val="799"/>
              </a:spcBef>
              <a:buFont typeface="Arial" panose="020B0604020202020204" pitchFamily="34" charset="0"/>
              <a:buChar char="•"/>
              <a:defRPr sz="2876" kern="1200">
                <a:solidFill>
                  <a:schemeClr val="tx1"/>
                </a:solidFill>
                <a:latin typeface="+mn-lt"/>
                <a:ea typeface="+mn-ea"/>
                <a:cs typeface="+mn-cs"/>
              </a:defRPr>
            </a:lvl4pPr>
            <a:lvl5pPr marL="3286697" indent="-365189" algn="l" defTabSz="1460754" rtl="0" eaLnBrk="1" latinLnBrk="0" hangingPunct="1">
              <a:lnSpc>
                <a:spcPct val="90000"/>
              </a:lnSpc>
              <a:spcBef>
                <a:spcPts val="799"/>
              </a:spcBef>
              <a:buFont typeface="Arial" panose="020B0604020202020204" pitchFamily="34" charset="0"/>
              <a:buChar char="•"/>
              <a:defRPr sz="2876" kern="1200">
                <a:solidFill>
                  <a:schemeClr val="tx1"/>
                </a:solidFill>
                <a:latin typeface="+mn-lt"/>
                <a:ea typeface="+mn-ea"/>
                <a:cs typeface="+mn-cs"/>
              </a:defRPr>
            </a:lvl5pPr>
            <a:lvl6pPr marL="4017074" indent="-365189" algn="l" defTabSz="1460754" rtl="0" eaLnBrk="1" latinLnBrk="0" hangingPunct="1">
              <a:lnSpc>
                <a:spcPct val="90000"/>
              </a:lnSpc>
              <a:spcBef>
                <a:spcPts val="799"/>
              </a:spcBef>
              <a:buFont typeface="Arial" panose="020B0604020202020204" pitchFamily="34" charset="0"/>
              <a:buChar char="•"/>
              <a:defRPr sz="2876" kern="1200">
                <a:solidFill>
                  <a:schemeClr val="tx1"/>
                </a:solidFill>
                <a:latin typeface="+mn-lt"/>
                <a:ea typeface="+mn-ea"/>
                <a:cs typeface="+mn-cs"/>
              </a:defRPr>
            </a:lvl6pPr>
            <a:lvl7pPr marL="4747451" indent="-365189" algn="l" defTabSz="1460754" rtl="0" eaLnBrk="1" latinLnBrk="0" hangingPunct="1">
              <a:lnSpc>
                <a:spcPct val="90000"/>
              </a:lnSpc>
              <a:spcBef>
                <a:spcPts val="799"/>
              </a:spcBef>
              <a:buFont typeface="Arial" panose="020B0604020202020204" pitchFamily="34" charset="0"/>
              <a:buChar char="•"/>
              <a:defRPr sz="2876" kern="1200">
                <a:solidFill>
                  <a:schemeClr val="tx1"/>
                </a:solidFill>
                <a:latin typeface="+mn-lt"/>
                <a:ea typeface="+mn-ea"/>
                <a:cs typeface="+mn-cs"/>
              </a:defRPr>
            </a:lvl7pPr>
            <a:lvl8pPr marL="5477828" indent="-365189" algn="l" defTabSz="1460754" rtl="0" eaLnBrk="1" latinLnBrk="0" hangingPunct="1">
              <a:lnSpc>
                <a:spcPct val="90000"/>
              </a:lnSpc>
              <a:spcBef>
                <a:spcPts val="799"/>
              </a:spcBef>
              <a:buFont typeface="Arial" panose="020B0604020202020204" pitchFamily="34" charset="0"/>
              <a:buChar char="•"/>
              <a:defRPr sz="2876" kern="1200">
                <a:solidFill>
                  <a:schemeClr val="tx1"/>
                </a:solidFill>
                <a:latin typeface="+mn-lt"/>
                <a:ea typeface="+mn-ea"/>
                <a:cs typeface="+mn-cs"/>
              </a:defRPr>
            </a:lvl8pPr>
            <a:lvl9pPr marL="6208205" indent="-365189" algn="l" defTabSz="1460754" rtl="0" eaLnBrk="1" latinLnBrk="0" hangingPunct="1">
              <a:lnSpc>
                <a:spcPct val="90000"/>
              </a:lnSpc>
              <a:spcBef>
                <a:spcPts val="799"/>
              </a:spcBef>
              <a:buFont typeface="Arial" panose="020B0604020202020204" pitchFamily="34" charset="0"/>
              <a:buChar char="•"/>
              <a:defRPr sz="2876" kern="1200">
                <a:solidFill>
                  <a:schemeClr val="tx1"/>
                </a:solidFill>
                <a:latin typeface="+mn-lt"/>
                <a:ea typeface="+mn-ea"/>
                <a:cs typeface="+mn-cs"/>
              </a:defRPr>
            </a:lvl9pPr>
          </a:lstStyle>
          <a:p>
            <a:pPr algn="r"/>
            <a:r>
              <a:rPr lang="en-US" sz="1050" spc="225" dirty="0">
                <a:solidFill>
                  <a:srgbClr val="003250"/>
                </a:solidFill>
                <a:effectLst>
                  <a:outerShdw blurRad="1270000" dist="774700" dir="2700000" algn="tl" rotWithShape="0">
                    <a:schemeClr val="bg1">
                      <a:lumMod val="50000"/>
                      <a:alpha val="40000"/>
                    </a:schemeClr>
                  </a:outerShdw>
                </a:effectLst>
                <a:latin typeface="Calibri" panose="020F0502020204030204" pitchFamily="34" charset="0"/>
                <a:cs typeface="Calibri" panose="020F0502020204030204" pitchFamily="34" charset="0"/>
              </a:rPr>
              <a:t>RWAM INSURANCE ADMINISTRATORS INC.</a:t>
            </a:r>
            <a:endParaRPr lang="id-ID" sz="1050" spc="225" dirty="0">
              <a:solidFill>
                <a:srgbClr val="003250"/>
              </a:solidFill>
              <a:effectLst>
                <a:outerShdw blurRad="1270000" dist="774700" dir="2700000" algn="tl" rotWithShape="0">
                  <a:schemeClr val="bg1">
                    <a:lumMod val="50000"/>
                    <a:alpha val="40000"/>
                  </a:schemeClr>
                </a:outerShdw>
              </a:effectLst>
              <a:latin typeface="Calibri" panose="020F0502020204030204" pitchFamily="34" charset="0"/>
              <a:cs typeface="Calibri" panose="020F0502020204030204" pitchFamily="34" charset="0"/>
            </a:endParaRPr>
          </a:p>
        </p:txBody>
      </p:sp>
      <p:cxnSp>
        <p:nvCxnSpPr>
          <p:cNvPr id="15" name="Straight Connector 14">
            <a:extLst>
              <a:ext uri="{FF2B5EF4-FFF2-40B4-BE49-F238E27FC236}">
                <a16:creationId xmlns:a16="http://schemas.microsoft.com/office/drawing/2014/main" id="{492B4D6E-6C6F-490F-A19E-2DE3AD130C71}"/>
              </a:ext>
            </a:extLst>
          </p:cNvPr>
          <p:cNvCxnSpPr/>
          <p:nvPr/>
        </p:nvCxnSpPr>
        <p:spPr>
          <a:xfrm>
            <a:off x="7927783" y="527237"/>
            <a:ext cx="641555" cy="0"/>
          </a:xfrm>
          <a:prstGeom prst="line">
            <a:avLst/>
          </a:prstGeom>
          <a:ln w="12700">
            <a:solidFill>
              <a:srgbClr val="A5CE4D"/>
            </a:solidFill>
          </a:ln>
        </p:spPr>
        <p:style>
          <a:lnRef idx="1">
            <a:schemeClr val="accent1"/>
          </a:lnRef>
          <a:fillRef idx="0">
            <a:schemeClr val="accent1"/>
          </a:fillRef>
          <a:effectRef idx="0">
            <a:schemeClr val="accent1"/>
          </a:effectRef>
          <a:fontRef idx="minor">
            <a:schemeClr val="tx1"/>
          </a:fontRef>
        </p:style>
      </p:cxnSp>
      <p:sp>
        <p:nvSpPr>
          <p:cNvPr id="4" name="TextBox 3">
            <a:extLst>
              <a:ext uri="{FF2B5EF4-FFF2-40B4-BE49-F238E27FC236}">
                <a16:creationId xmlns:a16="http://schemas.microsoft.com/office/drawing/2014/main" id="{7A906F74-0217-35D2-D050-014CACF09C42}"/>
              </a:ext>
            </a:extLst>
          </p:cNvPr>
          <p:cNvSpPr txBox="1"/>
          <p:nvPr/>
        </p:nvSpPr>
        <p:spPr>
          <a:xfrm>
            <a:off x="249602" y="5487886"/>
            <a:ext cx="8799508" cy="830997"/>
          </a:xfrm>
          <a:prstGeom prst="rect">
            <a:avLst/>
          </a:prstGeom>
          <a:noFill/>
        </p:spPr>
        <p:txBody>
          <a:bodyPr wrap="square">
            <a:spAutoFit/>
          </a:bodyPr>
          <a:lstStyle/>
          <a:p>
            <a:r>
              <a:rPr lang="en-US" sz="4800" dirty="0">
                <a:solidFill>
                  <a:srgbClr val="003250"/>
                </a:solidFill>
                <a:latin typeface="AvenirNext LT Pro Regular" panose="020B0504020202020204" pitchFamily="34" charset="0"/>
              </a:rPr>
              <a:t>Plan Member Services For You</a:t>
            </a:r>
            <a:endParaRPr lang="en-CA" sz="4800" dirty="0">
              <a:solidFill>
                <a:srgbClr val="003250"/>
              </a:solidFill>
              <a:latin typeface="AvenirNext LT Pro Regular" panose="020B0504020202020204" pitchFamily="34" charset="0"/>
            </a:endParaRPr>
          </a:p>
        </p:txBody>
      </p:sp>
      <p:sp>
        <p:nvSpPr>
          <p:cNvPr id="5" name="Rectangle 4">
            <a:extLst>
              <a:ext uri="{FF2B5EF4-FFF2-40B4-BE49-F238E27FC236}">
                <a16:creationId xmlns:a16="http://schemas.microsoft.com/office/drawing/2014/main" id="{AECCC53E-1772-102C-A4E5-646C15E288CC}"/>
              </a:ext>
            </a:extLst>
          </p:cNvPr>
          <p:cNvSpPr/>
          <p:nvPr/>
        </p:nvSpPr>
        <p:spPr>
          <a:xfrm>
            <a:off x="317004" y="4955970"/>
            <a:ext cx="3823675" cy="333385"/>
          </a:xfrm>
          <a:prstGeom prst="rect">
            <a:avLst/>
          </a:prstGeom>
          <a:solidFill>
            <a:srgbClr val="A5CE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srgbClr val="5F9BC6"/>
              </a:solidFill>
            </a:endParaRPr>
          </a:p>
        </p:txBody>
      </p:sp>
    </p:spTree>
    <p:extLst>
      <p:ext uri="{BB962C8B-B14F-4D97-AF65-F5344CB8AC3E}">
        <p14:creationId xmlns:p14="http://schemas.microsoft.com/office/powerpoint/2010/main" val="2610401369"/>
      </p:ext>
    </p:extLst>
  </p:cSld>
  <p:clrMapOvr>
    <a:masterClrMapping/>
  </p:clrMapOvr>
  <mc:AlternateContent xmlns:mc="http://schemas.openxmlformats.org/markup-compatibility/2006" xmlns:p14="http://schemas.microsoft.com/office/powerpoint/2010/main">
    <mc:Choice Requires="p14">
      <p:transition spd="slow" p14:dur="1500">
        <p:push dir="u"/>
      </p:transition>
    </mc:Choice>
    <mc:Fallback xmlns="">
      <p:transition spd="slow">
        <p:push dir="u"/>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Rectangle 25">
            <a:extLst>
              <a:ext uri="{FF2B5EF4-FFF2-40B4-BE49-F238E27FC236}">
                <a16:creationId xmlns:a16="http://schemas.microsoft.com/office/drawing/2014/main" id="{9A1A60B9-2D67-DC94-2243-E7A8E286AECC}"/>
              </a:ext>
            </a:extLst>
          </p:cNvPr>
          <p:cNvSpPr/>
          <p:nvPr/>
        </p:nvSpPr>
        <p:spPr>
          <a:xfrm>
            <a:off x="302621" y="1615155"/>
            <a:ext cx="421169" cy="3486684"/>
          </a:xfrm>
          <a:prstGeom prst="rect">
            <a:avLst/>
          </a:prstGeom>
          <a:solidFill>
            <a:srgbClr val="5B67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srgbClr val="5F9BC6"/>
              </a:solidFill>
            </a:endParaRPr>
          </a:p>
        </p:txBody>
      </p:sp>
      <p:sp>
        <p:nvSpPr>
          <p:cNvPr id="24" name="Rectangle 23">
            <a:extLst>
              <a:ext uri="{FF2B5EF4-FFF2-40B4-BE49-F238E27FC236}">
                <a16:creationId xmlns:a16="http://schemas.microsoft.com/office/drawing/2014/main" id="{FA8C6D4B-8753-7013-8784-8CC408E1F16D}"/>
              </a:ext>
            </a:extLst>
          </p:cNvPr>
          <p:cNvSpPr/>
          <p:nvPr/>
        </p:nvSpPr>
        <p:spPr>
          <a:xfrm>
            <a:off x="381" y="0"/>
            <a:ext cx="9143619" cy="1325995"/>
          </a:xfrm>
          <a:prstGeom prst="rect">
            <a:avLst/>
          </a:prstGeom>
          <a:solidFill>
            <a:srgbClr val="0032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srgbClr val="5F9BC6"/>
              </a:solidFill>
            </a:endParaRPr>
          </a:p>
        </p:txBody>
      </p:sp>
      <p:sp>
        <p:nvSpPr>
          <p:cNvPr id="5" name="Rectangle 4">
            <a:extLst>
              <a:ext uri="{FF2B5EF4-FFF2-40B4-BE49-F238E27FC236}">
                <a16:creationId xmlns:a16="http://schemas.microsoft.com/office/drawing/2014/main" id="{604C2459-447D-92A1-852B-F87C36B924D5}"/>
              </a:ext>
            </a:extLst>
          </p:cNvPr>
          <p:cNvSpPr/>
          <p:nvPr/>
        </p:nvSpPr>
        <p:spPr>
          <a:xfrm>
            <a:off x="4754413" y="1615155"/>
            <a:ext cx="421169" cy="3486684"/>
          </a:xfrm>
          <a:prstGeom prst="rect">
            <a:avLst/>
          </a:prstGeom>
          <a:solidFill>
            <a:srgbClr val="5B67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srgbClr val="5F9BC6"/>
              </a:solidFill>
            </a:endParaRPr>
          </a:p>
        </p:txBody>
      </p:sp>
      <p:sp>
        <p:nvSpPr>
          <p:cNvPr id="19" name="Text Placeholder 2">
            <a:extLst>
              <a:ext uri="{FF2B5EF4-FFF2-40B4-BE49-F238E27FC236}">
                <a16:creationId xmlns:a16="http://schemas.microsoft.com/office/drawing/2014/main" id="{F492B323-E6E4-4101-A7F8-D6DF9BFF53D1}"/>
              </a:ext>
            </a:extLst>
          </p:cNvPr>
          <p:cNvSpPr txBox="1">
            <a:spLocks/>
          </p:cNvSpPr>
          <p:nvPr/>
        </p:nvSpPr>
        <p:spPr>
          <a:xfrm>
            <a:off x="305076" y="324383"/>
            <a:ext cx="3244827" cy="1131847"/>
          </a:xfrm>
          <a:prstGeom prst="rect">
            <a:avLst/>
          </a:prstGeom>
        </p:spPr>
        <p:txBody>
          <a:bodyPr/>
          <a:lstStyle>
            <a:lvl1pPr marL="0" indent="0" algn="ctr" defTabSz="1460754" rtl="0" eaLnBrk="1" latinLnBrk="0" hangingPunct="1">
              <a:lnSpc>
                <a:spcPct val="90000"/>
              </a:lnSpc>
              <a:spcBef>
                <a:spcPts val="1598"/>
              </a:spcBef>
              <a:buFont typeface="Arial" panose="020B0604020202020204" pitchFamily="34" charset="0"/>
              <a:buNone/>
              <a:defRPr sz="4000" kern="1200">
                <a:solidFill>
                  <a:schemeClr val="tx1">
                    <a:lumMod val="65000"/>
                    <a:lumOff val="35000"/>
                  </a:schemeClr>
                </a:solidFill>
                <a:latin typeface="+mn-lt"/>
                <a:ea typeface="+mn-ea"/>
                <a:cs typeface="+mn-cs"/>
              </a:defRPr>
            </a:lvl1pPr>
            <a:lvl2pPr marL="1095566" indent="-365189" algn="l" defTabSz="1460754" rtl="0" eaLnBrk="1" latinLnBrk="0" hangingPunct="1">
              <a:lnSpc>
                <a:spcPct val="90000"/>
              </a:lnSpc>
              <a:spcBef>
                <a:spcPts val="799"/>
              </a:spcBef>
              <a:buFont typeface="Arial" panose="020B0604020202020204" pitchFamily="34" charset="0"/>
              <a:buChar char="•"/>
              <a:defRPr sz="3834" kern="1200">
                <a:solidFill>
                  <a:schemeClr val="tx1"/>
                </a:solidFill>
                <a:latin typeface="+mn-lt"/>
                <a:ea typeface="+mn-ea"/>
                <a:cs typeface="+mn-cs"/>
              </a:defRPr>
            </a:lvl2pPr>
            <a:lvl3pPr marL="1825943" indent="-365189" algn="l" defTabSz="1460754" rtl="0" eaLnBrk="1" latinLnBrk="0" hangingPunct="1">
              <a:lnSpc>
                <a:spcPct val="90000"/>
              </a:lnSpc>
              <a:spcBef>
                <a:spcPts val="799"/>
              </a:spcBef>
              <a:buFont typeface="Arial" panose="020B0604020202020204" pitchFamily="34" charset="0"/>
              <a:buChar char="•"/>
              <a:defRPr sz="3195" kern="1200">
                <a:solidFill>
                  <a:schemeClr val="tx1"/>
                </a:solidFill>
                <a:latin typeface="+mn-lt"/>
                <a:ea typeface="+mn-ea"/>
                <a:cs typeface="+mn-cs"/>
              </a:defRPr>
            </a:lvl3pPr>
            <a:lvl4pPr marL="2556320" indent="-365189" algn="l" defTabSz="1460754" rtl="0" eaLnBrk="1" latinLnBrk="0" hangingPunct="1">
              <a:lnSpc>
                <a:spcPct val="90000"/>
              </a:lnSpc>
              <a:spcBef>
                <a:spcPts val="799"/>
              </a:spcBef>
              <a:buFont typeface="Arial" panose="020B0604020202020204" pitchFamily="34" charset="0"/>
              <a:buChar char="•"/>
              <a:defRPr sz="2876" kern="1200">
                <a:solidFill>
                  <a:schemeClr val="tx1"/>
                </a:solidFill>
                <a:latin typeface="+mn-lt"/>
                <a:ea typeface="+mn-ea"/>
                <a:cs typeface="+mn-cs"/>
              </a:defRPr>
            </a:lvl4pPr>
            <a:lvl5pPr marL="3286697" indent="-365189" algn="l" defTabSz="1460754" rtl="0" eaLnBrk="1" latinLnBrk="0" hangingPunct="1">
              <a:lnSpc>
                <a:spcPct val="90000"/>
              </a:lnSpc>
              <a:spcBef>
                <a:spcPts val="799"/>
              </a:spcBef>
              <a:buFont typeface="Arial" panose="020B0604020202020204" pitchFamily="34" charset="0"/>
              <a:buChar char="•"/>
              <a:defRPr sz="2876" kern="1200">
                <a:solidFill>
                  <a:schemeClr val="tx1"/>
                </a:solidFill>
                <a:latin typeface="+mn-lt"/>
                <a:ea typeface="+mn-ea"/>
                <a:cs typeface="+mn-cs"/>
              </a:defRPr>
            </a:lvl5pPr>
            <a:lvl6pPr marL="4017074" indent="-365189" algn="l" defTabSz="1460754" rtl="0" eaLnBrk="1" latinLnBrk="0" hangingPunct="1">
              <a:lnSpc>
                <a:spcPct val="90000"/>
              </a:lnSpc>
              <a:spcBef>
                <a:spcPts val="799"/>
              </a:spcBef>
              <a:buFont typeface="Arial" panose="020B0604020202020204" pitchFamily="34" charset="0"/>
              <a:buChar char="•"/>
              <a:defRPr sz="2876" kern="1200">
                <a:solidFill>
                  <a:schemeClr val="tx1"/>
                </a:solidFill>
                <a:latin typeface="+mn-lt"/>
                <a:ea typeface="+mn-ea"/>
                <a:cs typeface="+mn-cs"/>
              </a:defRPr>
            </a:lvl6pPr>
            <a:lvl7pPr marL="4747451" indent="-365189" algn="l" defTabSz="1460754" rtl="0" eaLnBrk="1" latinLnBrk="0" hangingPunct="1">
              <a:lnSpc>
                <a:spcPct val="90000"/>
              </a:lnSpc>
              <a:spcBef>
                <a:spcPts val="799"/>
              </a:spcBef>
              <a:buFont typeface="Arial" panose="020B0604020202020204" pitchFamily="34" charset="0"/>
              <a:buChar char="•"/>
              <a:defRPr sz="2876" kern="1200">
                <a:solidFill>
                  <a:schemeClr val="tx1"/>
                </a:solidFill>
                <a:latin typeface="+mn-lt"/>
                <a:ea typeface="+mn-ea"/>
                <a:cs typeface="+mn-cs"/>
              </a:defRPr>
            </a:lvl7pPr>
            <a:lvl8pPr marL="5477828" indent="-365189" algn="l" defTabSz="1460754" rtl="0" eaLnBrk="1" latinLnBrk="0" hangingPunct="1">
              <a:lnSpc>
                <a:spcPct val="90000"/>
              </a:lnSpc>
              <a:spcBef>
                <a:spcPts val="799"/>
              </a:spcBef>
              <a:buFont typeface="Arial" panose="020B0604020202020204" pitchFamily="34" charset="0"/>
              <a:buChar char="•"/>
              <a:defRPr sz="2876" kern="1200">
                <a:solidFill>
                  <a:schemeClr val="tx1"/>
                </a:solidFill>
                <a:latin typeface="+mn-lt"/>
                <a:ea typeface="+mn-ea"/>
                <a:cs typeface="+mn-cs"/>
              </a:defRPr>
            </a:lvl8pPr>
            <a:lvl9pPr marL="6208205" indent="-365189" algn="l" defTabSz="1460754" rtl="0" eaLnBrk="1" latinLnBrk="0" hangingPunct="1">
              <a:lnSpc>
                <a:spcPct val="90000"/>
              </a:lnSpc>
              <a:spcBef>
                <a:spcPts val="799"/>
              </a:spcBef>
              <a:buFont typeface="Arial" panose="020B0604020202020204" pitchFamily="34" charset="0"/>
              <a:buChar char="•"/>
              <a:defRPr sz="2876" kern="1200">
                <a:solidFill>
                  <a:schemeClr val="tx1"/>
                </a:solidFill>
                <a:latin typeface="+mn-lt"/>
                <a:ea typeface="+mn-ea"/>
                <a:cs typeface="+mn-cs"/>
              </a:defRPr>
            </a:lvl9pPr>
          </a:lstStyle>
          <a:p>
            <a:pPr algn="l"/>
            <a:r>
              <a:rPr lang="en-US" sz="2700" dirty="0">
                <a:solidFill>
                  <a:schemeClr val="bg1"/>
                </a:solidFill>
              </a:rPr>
              <a:t>Claims Search</a:t>
            </a:r>
            <a:br>
              <a:rPr lang="en-US" sz="2700" dirty="0">
                <a:solidFill>
                  <a:schemeClr val="bg1"/>
                </a:solidFill>
              </a:rPr>
            </a:br>
            <a:r>
              <a:rPr lang="en-US" sz="2700" dirty="0">
                <a:solidFill>
                  <a:schemeClr val="bg1"/>
                </a:solidFill>
              </a:rPr>
              <a:t>and Benefit Summary</a:t>
            </a:r>
            <a:endParaRPr lang="id-ID" sz="2700" dirty="0">
              <a:solidFill>
                <a:schemeClr val="bg1"/>
              </a:solidFill>
            </a:endParaRPr>
          </a:p>
        </p:txBody>
      </p:sp>
      <p:sp>
        <p:nvSpPr>
          <p:cNvPr id="20" name="Rectangle 19">
            <a:extLst>
              <a:ext uri="{FF2B5EF4-FFF2-40B4-BE49-F238E27FC236}">
                <a16:creationId xmlns:a16="http://schemas.microsoft.com/office/drawing/2014/main" id="{9055621A-B675-480C-9543-89A40498D9BE}"/>
              </a:ext>
            </a:extLst>
          </p:cNvPr>
          <p:cNvSpPr/>
          <p:nvPr/>
        </p:nvSpPr>
        <p:spPr>
          <a:xfrm>
            <a:off x="5265366" y="1616634"/>
            <a:ext cx="3755617" cy="1399742"/>
          </a:xfrm>
          <a:prstGeom prst="rect">
            <a:avLst/>
          </a:prstGeom>
        </p:spPr>
        <p:txBody>
          <a:bodyPr wrap="square">
            <a:spAutoFit/>
          </a:bodyPr>
          <a:lstStyle/>
          <a:p>
            <a:pPr>
              <a:lnSpc>
                <a:spcPct val="120000"/>
              </a:lnSpc>
              <a:buClr>
                <a:srgbClr val="86C8BC"/>
              </a:buClr>
            </a:pPr>
            <a:r>
              <a:rPr lang="en-US" dirty="0">
                <a:cs typeface="Segoe UI Semilight" panose="020B0402040204020203" pitchFamily="34" charset="0"/>
              </a:rPr>
              <a:t>On the </a:t>
            </a:r>
            <a:r>
              <a:rPr lang="en-US" dirty="0">
                <a:cs typeface="Segoe UI Semilight" panose="020B0402040204020203" pitchFamily="34" charset="0"/>
                <a:hlinkClick r:id="rId2"/>
              </a:rPr>
              <a:t>Plan Member Services</a:t>
            </a:r>
            <a:r>
              <a:rPr lang="en-US" dirty="0">
                <a:cs typeface="Segoe UI Semilight" panose="020B0402040204020203" pitchFamily="34" charset="0"/>
              </a:rPr>
              <a:t> website, you can find and search any pending claims and claim history for you and your dependents.</a:t>
            </a:r>
          </a:p>
        </p:txBody>
      </p:sp>
      <p:sp>
        <p:nvSpPr>
          <p:cNvPr id="22" name="Rectangle 21">
            <a:extLst>
              <a:ext uri="{FF2B5EF4-FFF2-40B4-BE49-F238E27FC236}">
                <a16:creationId xmlns:a16="http://schemas.microsoft.com/office/drawing/2014/main" id="{C1017987-7AE3-4D17-B1F5-A00F4A41279A}"/>
              </a:ext>
            </a:extLst>
          </p:cNvPr>
          <p:cNvSpPr/>
          <p:nvPr/>
        </p:nvSpPr>
        <p:spPr>
          <a:xfrm>
            <a:off x="423532" y="1174218"/>
            <a:ext cx="482241" cy="45719"/>
          </a:xfrm>
          <a:prstGeom prst="rect">
            <a:avLst/>
          </a:prstGeom>
          <a:solidFill>
            <a:srgbClr val="A5CE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350">
              <a:solidFill>
                <a:schemeClr val="tx1">
                  <a:lumMod val="65000"/>
                  <a:lumOff val="35000"/>
                </a:schemeClr>
              </a:solidFill>
            </a:endParaRPr>
          </a:p>
        </p:txBody>
      </p:sp>
      <p:pic>
        <p:nvPicPr>
          <p:cNvPr id="4" name="Picture 3">
            <a:extLst>
              <a:ext uri="{FF2B5EF4-FFF2-40B4-BE49-F238E27FC236}">
                <a16:creationId xmlns:a16="http://schemas.microsoft.com/office/drawing/2014/main" id="{92D597DC-EE4D-2548-3D85-9B9872FBE858}"/>
              </a:ext>
            </a:extLst>
          </p:cNvPr>
          <p:cNvPicPr>
            <a:picLocks noChangeAspect="1"/>
          </p:cNvPicPr>
          <p:nvPr/>
        </p:nvPicPr>
        <p:blipFill>
          <a:blip r:embed="rId3"/>
          <a:stretch>
            <a:fillRect/>
          </a:stretch>
        </p:blipFill>
        <p:spPr>
          <a:xfrm>
            <a:off x="479471" y="1756889"/>
            <a:ext cx="4492513" cy="3211539"/>
          </a:xfrm>
          <a:prstGeom prst="rect">
            <a:avLst/>
          </a:prstGeom>
          <a:ln>
            <a:solidFill>
              <a:srgbClr val="041C2C"/>
            </a:solidFill>
          </a:ln>
        </p:spPr>
      </p:pic>
      <p:pic>
        <p:nvPicPr>
          <p:cNvPr id="8" name="Graphic 7">
            <a:extLst>
              <a:ext uri="{FF2B5EF4-FFF2-40B4-BE49-F238E27FC236}">
                <a16:creationId xmlns:a16="http://schemas.microsoft.com/office/drawing/2014/main" id="{A3977FD3-EC0C-4E34-6768-6236EFE17D83}"/>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6763922" y="3139271"/>
            <a:ext cx="2042949" cy="3012833"/>
          </a:xfrm>
          <a:prstGeom prst="rect">
            <a:avLst/>
          </a:prstGeom>
        </p:spPr>
      </p:pic>
      <p:sp>
        <p:nvSpPr>
          <p:cNvPr id="10" name="TextBox 9">
            <a:extLst>
              <a:ext uri="{FF2B5EF4-FFF2-40B4-BE49-F238E27FC236}">
                <a16:creationId xmlns:a16="http://schemas.microsoft.com/office/drawing/2014/main" id="{CC2B3B08-0573-EE62-8EDF-2AC6C15292B0}"/>
              </a:ext>
            </a:extLst>
          </p:cNvPr>
          <p:cNvSpPr txBox="1"/>
          <p:nvPr/>
        </p:nvSpPr>
        <p:spPr>
          <a:xfrm>
            <a:off x="5265366" y="3519098"/>
            <a:ext cx="1809572" cy="1727332"/>
          </a:xfrm>
          <a:prstGeom prst="rect">
            <a:avLst/>
          </a:prstGeom>
          <a:noFill/>
        </p:spPr>
        <p:txBody>
          <a:bodyPr wrap="square">
            <a:spAutoFit/>
          </a:bodyPr>
          <a:lstStyle/>
          <a:p>
            <a:pPr>
              <a:lnSpc>
                <a:spcPct val="120000"/>
              </a:lnSpc>
              <a:buClr>
                <a:srgbClr val="86C8BC"/>
              </a:buClr>
            </a:pPr>
            <a:r>
              <a:rPr lang="en-US" dirty="0">
                <a:cs typeface="Segoe UI Semilight" panose="020B0402040204020203" pitchFamily="34" charset="0"/>
              </a:rPr>
              <a:t>You can also view a current paramedical balance summary.</a:t>
            </a:r>
          </a:p>
        </p:txBody>
      </p:sp>
      <p:sp>
        <p:nvSpPr>
          <p:cNvPr id="18" name="Rectangle 17">
            <a:extLst>
              <a:ext uri="{FF2B5EF4-FFF2-40B4-BE49-F238E27FC236}">
                <a16:creationId xmlns:a16="http://schemas.microsoft.com/office/drawing/2014/main" id="{64E764A7-3B08-A482-1552-3F710DE64970}"/>
              </a:ext>
            </a:extLst>
          </p:cNvPr>
          <p:cNvSpPr/>
          <p:nvPr/>
        </p:nvSpPr>
        <p:spPr>
          <a:xfrm>
            <a:off x="2945703" y="5778978"/>
            <a:ext cx="3313775" cy="854978"/>
          </a:xfrm>
          <a:prstGeom prst="rect">
            <a:avLst/>
          </a:prstGeom>
        </p:spPr>
        <p:txBody>
          <a:bodyPr wrap="square">
            <a:spAutoFit/>
          </a:bodyPr>
          <a:lstStyle/>
          <a:p>
            <a:pPr>
              <a:lnSpc>
                <a:spcPct val="120000"/>
              </a:lnSpc>
            </a:pPr>
            <a:r>
              <a:rPr lang="en-US" sz="1050" dirty="0">
                <a:solidFill>
                  <a:srgbClr val="011936"/>
                </a:solidFill>
                <a:cs typeface="Segoe UI Semilight" panose="020B0402040204020203" pitchFamily="34" charset="0"/>
              </a:rPr>
              <a:t>RWAM Customer Service Representatives are available to help you with any questions you might have with your group benefits plan. Call us at 1.877.888.7926 or </a:t>
            </a:r>
            <a:r>
              <a:rPr lang="en-US" sz="1050" dirty="0">
                <a:solidFill>
                  <a:srgbClr val="011936"/>
                </a:solidFill>
                <a:cs typeface="Segoe UI Semilight" panose="020B0402040204020203" pitchFamily="34" charset="0"/>
                <a:hlinkClick r:id="rId6"/>
              </a:rPr>
              <a:t>email us</a:t>
            </a:r>
            <a:r>
              <a:rPr lang="en-US" sz="1050" dirty="0">
                <a:solidFill>
                  <a:srgbClr val="011936"/>
                </a:solidFill>
                <a:cs typeface="Segoe UI Semilight" panose="020B0402040204020203" pitchFamily="34" charset="0"/>
              </a:rPr>
              <a:t>, our team is here to help.</a:t>
            </a:r>
          </a:p>
        </p:txBody>
      </p:sp>
      <p:sp>
        <p:nvSpPr>
          <p:cNvPr id="21" name="Rectangle: Rounded Corners 20">
            <a:extLst>
              <a:ext uri="{FF2B5EF4-FFF2-40B4-BE49-F238E27FC236}">
                <a16:creationId xmlns:a16="http://schemas.microsoft.com/office/drawing/2014/main" id="{02496098-3D01-57C5-A0E5-99AD703CB215}"/>
              </a:ext>
            </a:extLst>
          </p:cNvPr>
          <p:cNvSpPr/>
          <p:nvPr/>
        </p:nvSpPr>
        <p:spPr>
          <a:xfrm>
            <a:off x="2896624" y="5469452"/>
            <a:ext cx="2327786" cy="309526"/>
          </a:xfrm>
          <a:prstGeom prst="roundRect">
            <a:avLst>
              <a:gd name="adj" fmla="val 11905"/>
            </a:avLst>
          </a:prstGeom>
          <a:no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dirty="0">
                <a:solidFill>
                  <a:srgbClr val="006265"/>
                </a:solidFill>
              </a:rPr>
              <a:t>Did You Know?</a:t>
            </a:r>
            <a:endParaRPr lang="id-ID" sz="2400" dirty="0">
              <a:solidFill>
                <a:srgbClr val="006265"/>
              </a:solidFill>
            </a:endParaRPr>
          </a:p>
        </p:txBody>
      </p:sp>
      <p:sp>
        <p:nvSpPr>
          <p:cNvPr id="27" name="Rectangle 26">
            <a:extLst>
              <a:ext uri="{FF2B5EF4-FFF2-40B4-BE49-F238E27FC236}">
                <a16:creationId xmlns:a16="http://schemas.microsoft.com/office/drawing/2014/main" id="{946A04B1-AD5E-E97E-1C79-7887BF727771}"/>
              </a:ext>
            </a:extLst>
          </p:cNvPr>
          <p:cNvSpPr/>
          <p:nvPr/>
        </p:nvSpPr>
        <p:spPr>
          <a:xfrm>
            <a:off x="-5917" y="5385774"/>
            <a:ext cx="2902541" cy="1325995"/>
          </a:xfrm>
          <a:prstGeom prst="rect">
            <a:avLst/>
          </a:prstGeom>
          <a:solidFill>
            <a:srgbClr val="A5CE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srgbClr val="5F9BC6"/>
              </a:solidFill>
            </a:endParaRPr>
          </a:p>
        </p:txBody>
      </p:sp>
    </p:spTree>
    <p:extLst>
      <p:ext uri="{BB962C8B-B14F-4D97-AF65-F5344CB8AC3E}">
        <p14:creationId xmlns:p14="http://schemas.microsoft.com/office/powerpoint/2010/main" val="1453546475"/>
      </p:ext>
    </p:extLst>
  </p:cSld>
  <p:clrMapOvr>
    <a:masterClrMapping/>
  </p:clrMapOvr>
  <mc:AlternateContent xmlns:mc="http://schemas.openxmlformats.org/markup-compatibility/2006" xmlns:p14="http://schemas.microsoft.com/office/powerpoint/2010/main">
    <mc:Choice Requires="p14">
      <p:transition spd="slow" p14:dur="1500">
        <p:push dir="u"/>
      </p:transition>
    </mc:Choice>
    <mc:Fallback xmlns="">
      <p:transition spd="slow">
        <p:push dir="u"/>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Rectangle 19">
            <a:extLst>
              <a:ext uri="{FF2B5EF4-FFF2-40B4-BE49-F238E27FC236}">
                <a16:creationId xmlns:a16="http://schemas.microsoft.com/office/drawing/2014/main" id="{21B33D39-C50B-2CF7-91FA-36AB37DDCBA1}"/>
              </a:ext>
            </a:extLst>
          </p:cNvPr>
          <p:cNvSpPr/>
          <p:nvPr/>
        </p:nvSpPr>
        <p:spPr>
          <a:xfrm>
            <a:off x="3655576" y="5175162"/>
            <a:ext cx="2765516" cy="1542297"/>
          </a:xfrm>
          <a:prstGeom prst="rect">
            <a:avLst/>
          </a:prstGeom>
          <a:solidFill>
            <a:srgbClr val="0032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srgbClr val="5F9BC6"/>
              </a:solidFill>
            </a:endParaRPr>
          </a:p>
        </p:txBody>
      </p:sp>
      <p:sp>
        <p:nvSpPr>
          <p:cNvPr id="3" name="Rectangle 2">
            <a:extLst>
              <a:ext uri="{FF2B5EF4-FFF2-40B4-BE49-F238E27FC236}">
                <a16:creationId xmlns:a16="http://schemas.microsoft.com/office/drawing/2014/main" id="{2D9827D7-8BC4-1BE3-5F58-1EBA6B18F4B4}"/>
              </a:ext>
            </a:extLst>
          </p:cNvPr>
          <p:cNvSpPr/>
          <p:nvPr/>
        </p:nvSpPr>
        <p:spPr>
          <a:xfrm>
            <a:off x="-9422" y="1"/>
            <a:ext cx="3664998" cy="5204388"/>
          </a:xfrm>
          <a:prstGeom prst="rect">
            <a:avLst/>
          </a:prstGeom>
          <a:solidFill>
            <a:srgbClr val="0032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srgbClr val="5F9BC6"/>
              </a:solidFill>
            </a:endParaRPr>
          </a:p>
        </p:txBody>
      </p:sp>
      <p:grpSp>
        <p:nvGrpSpPr>
          <p:cNvPr id="2" name="Group 1">
            <a:extLst>
              <a:ext uri="{FF2B5EF4-FFF2-40B4-BE49-F238E27FC236}">
                <a16:creationId xmlns:a16="http://schemas.microsoft.com/office/drawing/2014/main" id="{F2365BC1-F1BA-40D5-9C7E-EEF9C9E0583D}"/>
              </a:ext>
            </a:extLst>
          </p:cNvPr>
          <p:cNvGrpSpPr/>
          <p:nvPr/>
        </p:nvGrpSpPr>
        <p:grpSpPr>
          <a:xfrm>
            <a:off x="233839" y="175666"/>
            <a:ext cx="4145719" cy="1022336"/>
            <a:chOff x="912719" y="242612"/>
            <a:chExt cx="4144342" cy="1363114"/>
          </a:xfrm>
        </p:grpSpPr>
        <p:sp>
          <p:nvSpPr>
            <p:cNvPr id="28" name="Text Placeholder 2">
              <a:extLst>
                <a:ext uri="{FF2B5EF4-FFF2-40B4-BE49-F238E27FC236}">
                  <a16:creationId xmlns:a16="http://schemas.microsoft.com/office/drawing/2014/main" id="{B45C01B0-654C-4526-8FEB-EF0F8D9CCFF7}"/>
                </a:ext>
              </a:extLst>
            </p:cNvPr>
            <p:cNvSpPr txBox="1">
              <a:spLocks/>
            </p:cNvSpPr>
            <p:nvPr/>
          </p:nvSpPr>
          <p:spPr>
            <a:xfrm>
              <a:off x="912719" y="242612"/>
              <a:ext cx="4144342" cy="1120117"/>
            </a:xfrm>
            <a:prstGeom prst="rect">
              <a:avLst/>
            </a:prstGeom>
          </p:spPr>
          <p:txBody>
            <a:bodyPr/>
            <a:lstStyle>
              <a:lvl1pPr marL="0" indent="0" algn="ctr" defTabSz="1460754" rtl="0" eaLnBrk="1" latinLnBrk="0" hangingPunct="1">
                <a:lnSpc>
                  <a:spcPct val="90000"/>
                </a:lnSpc>
                <a:spcBef>
                  <a:spcPts val="1598"/>
                </a:spcBef>
                <a:buFont typeface="Arial" panose="020B0604020202020204" pitchFamily="34" charset="0"/>
                <a:buNone/>
                <a:defRPr sz="4000" kern="1200">
                  <a:solidFill>
                    <a:schemeClr val="tx1">
                      <a:lumMod val="65000"/>
                      <a:lumOff val="35000"/>
                    </a:schemeClr>
                  </a:solidFill>
                  <a:latin typeface="+mn-lt"/>
                  <a:ea typeface="+mn-ea"/>
                  <a:cs typeface="+mn-cs"/>
                </a:defRPr>
              </a:lvl1pPr>
              <a:lvl2pPr marL="1095566" indent="-365189" algn="l" defTabSz="1460754" rtl="0" eaLnBrk="1" latinLnBrk="0" hangingPunct="1">
                <a:lnSpc>
                  <a:spcPct val="90000"/>
                </a:lnSpc>
                <a:spcBef>
                  <a:spcPts val="799"/>
                </a:spcBef>
                <a:buFont typeface="Arial" panose="020B0604020202020204" pitchFamily="34" charset="0"/>
                <a:buChar char="•"/>
                <a:defRPr sz="3834" kern="1200">
                  <a:solidFill>
                    <a:schemeClr val="tx1"/>
                  </a:solidFill>
                  <a:latin typeface="+mn-lt"/>
                  <a:ea typeface="+mn-ea"/>
                  <a:cs typeface="+mn-cs"/>
                </a:defRPr>
              </a:lvl2pPr>
              <a:lvl3pPr marL="1825943" indent="-365189" algn="l" defTabSz="1460754" rtl="0" eaLnBrk="1" latinLnBrk="0" hangingPunct="1">
                <a:lnSpc>
                  <a:spcPct val="90000"/>
                </a:lnSpc>
                <a:spcBef>
                  <a:spcPts val="799"/>
                </a:spcBef>
                <a:buFont typeface="Arial" panose="020B0604020202020204" pitchFamily="34" charset="0"/>
                <a:buChar char="•"/>
                <a:defRPr sz="3195" kern="1200">
                  <a:solidFill>
                    <a:schemeClr val="tx1"/>
                  </a:solidFill>
                  <a:latin typeface="+mn-lt"/>
                  <a:ea typeface="+mn-ea"/>
                  <a:cs typeface="+mn-cs"/>
                </a:defRPr>
              </a:lvl3pPr>
              <a:lvl4pPr marL="2556320" indent="-365189" algn="l" defTabSz="1460754" rtl="0" eaLnBrk="1" latinLnBrk="0" hangingPunct="1">
                <a:lnSpc>
                  <a:spcPct val="90000"/>
                </a:lnSpc>
                <a:spcBef>
                  <a:spcPts val="799"/>
                </a:spcBef>
                <a:buFont typeface="Arial" panose="020B0604020202020204" pitchFamily="34" charset="0"/>
                <a:buChar char="•"/>
                <a:defRPr sz="2876" kern="1200">
                  <a:solidFill>
                    <a:schemeClr val="tx1"/>
                  </a:solidFill>
                  <a:latin typeface="+mn-lt"/>
                  <a:ea typeface="+mn-ea"/>
                  <a:cs typeface="+mn-cs"/>
                </a:defRPr>
              </a:lvl4pPr>
              <a:lvl5pPr marL="3286697" indent="-365189" algn="l" defTabSz="1460754" rtl="0" eaLnBrk="1" latinLnBrk="0" hangingPunct="1">
                <a:lnSpc>
                  <a:spcPct val="90000"/>
                </a:lnSpc>
                <a:spcBef>
                  <a:spcPts val="799"/>
                </a:spcBef>
                <a:buFont typeface="Arial" panose="020B0604020202020204" pitchFamily="34" charset="0"/>
                <a:buChar char="•"/>
                <a:defRPr sz="2876" kern="1200">
                  <a:solidFill>
                    <a:schemeClr val="tx1"/>
                  </a:solidFill>
                  <a:latin typeface="+mn-lt"/>
                  <a:ea typeface="+mn-ea"/>
                  <a:cs typeface="+mn-cs"/>
                </a:defRPr>
              </a:lvl5pPr>
              <a:lvl6pPr marL="4017074" indent="-365189" algn="l" defTabSz="1460754" rtl="0" eaLnBrk="1" latinLnBrk="0" hangingPunct="1">
                <a:lnSpc>
                  <a:spcPct val="90000"/>
                </a:lnSpc>
                <a:spcBef>
                  <a:spcPts val="799"/>
                </a:spcBef>
                <a:buFont typeface="Arial" panose="020B0604020202020204" pitchFamily="34" charset="0"/>
                <a:buChar char="•"/>
                <a:defRPr sz="2876" kern="1200">
                  <a:solidFill>
                    <a:schemeClr val="tx1"/>
                  </a:solidFill>
                  <a:latin typeface="+mn-lt"/>
                  <a:ea typeface="+mn-ea"/>
                  <a:cs typeface="+mn-cs"/>
                </a:defRPr>
              </a:lvl6pPr>
              <a:lvl7pPr marL="4747451" indent="-365189" algn="l" defTabSz="1460754" rtl="0" eaLnBrk="1" latinLnBrk="0" hangingPunct="1">
                <a:lnSpc>
                  <a:spcPct val="90000"/>
                </a:lnSpc>
                <a:spcBef>
                  <a:spcPts val="799"/>
                </a:spcBef>
                <a:buFont typeface="Arial" panose="020B0604020202020204" pitchFamily="34" charset="0"/>
                <a:buChar char="•"/>
                <a:defRPr sz="2876" kern="1200">
                  <a:solidFill>
                    <a:schemeClr val="tx1"/>
                  </a:solidFill>
                  <a:latin typeface="+mn-lt"/>
                  <a:ea typeface="+mn-ea"/>
                  <a:cs typeface="+mn-cs"/>
                </a:defRPr>
              </a:lvl7pPr>
              <a:lvl8pPr marL="5477828" indent="-365189" algn="l" defTabSz="1460754" rtl="0" eaLnBrk="1" latinLnBrk="0" hangingPunct="1">
                <a:lnSpc>
                  <a:spcPct val="90000"/>
                </a:lnSpc>
                <a:spcBef>
                  <a:spcPts val="799"/>
                </a:spcBef>
                <a:buFont typeface="Arial" panose="020B0604020202020204" pitchFamily="34" charset="0"/>
                <a:buChar char="•"/>
                <a:defRPr sz="2876" kern="1200">
                  <a:solidFill>
                    <a:schemeClr val="tx1"/>
                  </a:solidFill>
                  <a:latin typeface="+mn-lt"/>
                  <a:ea typeface="+mn-ea"/>
                  <a:cs typeface="+mn-cs"/>
                </a:defRPr>
              </a:lvl8pPr>
              <a:lvl9pPr marL="6208205" indent="-365189" algn="l" defTabSz="1460754" rtl="0" eaLnBrk="1" latinLnBrk="0" hangingPunct="1">
                <a:lnSpc>
                  <a:spcPct val="90000"/>
                </a:lnSpc>
                <a:spcBef>
                  <a:spcPts val="799"/>
                </a:spcBef>
                <a:buFont typeface="Arial" panose="020B0604020202020204" pitchFamily="34" charset="0"/>
                <a:buChar char="•"/>
                <a:defRPr sz="2876" kern="1200">
                  <a:solidFill>
                    <a:schemeClr val="tx1"/>
                  </a:solidFill>
                  <a:latin typeface="+mn-lt"/>
                  <a:ea typeface="+mn-ea"/>
                  <a:cs typeface="+mn-cs"/>
                </a:defRPr>
              </a:lvl9pPr>
            </a:lstStyle>
            <a:p>
              <a:pPr algn="l"/>
              <a:r>
                <a:rPr lang="en-US" sz="3000" dirty="0">
                  <a:solidFill>
                    <a:schemeClr val="bg1"/>
                  </a:solidFill>
                </a:rPr>
                <a:t>Your RWAM </a:t>
              </a:r>
              <a:br>
                <a:rPr lang="en-US" sz="3000" dirty="0">
                  <a:solidFill>
                    <a:schemeClr val="bg1"/>
                  </a:solidFill>
                </a:rPr>
              </a:br>
              <a:r>
                <a:rPr lang="en-US" sz="3000" dirty="0">
                  <a:solidFill>
                    <a:schemeClr val="bg1"/>
                  </a:solidFill>
                </a:rPr>
                <a:t>OneCard</a:t>
              </a:r>
              <a:endParaRPr lang="id-ID" sz="3000" dirty="0">
                <a:solidFill>
                  <a:schemeClr val="bg1"/>
                </a:solidFill>
              </a:endParaRPr>
            </a:p>
          </p:txBody>
        </p:sp>
        <p:sp>
          <p:nvSpPr>
            <p:cNvPr id="29" name="Rectangle 28">
              <a:extLst>
                <a:ext uri="{FF2B5EF4-FFF2-40B4-BE49-F238E27FC236}">
                  <a16:creationId xmlns:a16="http://schemas.microsoft.com/office/drawing/2014/main" id="{34F6CB13-BD02-4287-B933-C5548642F34E}"/>
                </a:ext>
              </a:extLst>
            </p:cNvPr>
            <p:cNvSpPr/>
            <p:nvPr/>
          </p:nvSpPr>
          <p:spPr>
            <a:xfrm>
              <a:off x="1013846" y="1544767"/>
              <a:ext cx="586761" cy="60959"/>
            </a:xfrm>
            <a:prstGeom prst="rect">
              <a:avLst/>
            </a:prstGeom>
            <a:solidFill>
              <a:srgbClr val="A5CE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350" dirty="0">
                <a:solidFill>
                  <a:schemeClr val="tx1">
                    <a:lumMod val="65000"/>
                    <a:lumOff val="35000"/>
                  </a:schemeClr>
                </a:solidFill>
              </a:endParaRPr>
            </a:p>
          </p:txBody>
        </p:sp>
      </p:grpSp>
      <p:sp>
        <p:nvSpPr>
          <p:cNvPr id="13" name="Rectangle 3">
            <a:extLst>
              <a:ext uri="{FF2B5EF4-FFF2-40B4-BE49-F238E27FC236}">
                <a16:creationId xmlns:a16="http://schemas.microsoft.com/office/drawing/2014/main" id="{9973C244-B90E-1564-02F3-909C35E75122}"/>
              </a:ext>
            </a:extLst>
          </p:cNvPr>
          <p:cNvSpPr>
            <a:spLocks noChangeArrowheads="1"/>
          </p:cNvSpPr>
          <p:nvPr/>
        </p:nvSpPr>
        <p:spPr bwMode="auto">
          <a:xfrm>
            <a:off x="4712725" y="1015193"/>
            <a:ext cx="4162927" cy="31700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342900" indent="-342900" algn="l">
              <a:buClr>
                <a:srgbClr val="003250"/>
              </a:buClr>
              <a:buFont typeface="Wingdings" panose="05000000000000000000" pitchFamily="2" charset="2"/>
              <a:buChar char="§"/>
            </a:pPr>
            <a:r>
              <a:rPr lang="en-CA" sz="2200" dirty="0">
                <a:cs typeface="Segoe UI Light" panose="020B0502040204020203" pitchFamily="34" charset="0"/>
              </a:rPr>
              <a:t>Drug Card</a:t>
            </a:r>
          </a:p>
          <a:p>
            <a:pPr marL="342900" indent="-342900" algn="l">
              <a:buClr>
                <a:srgbClr val="003250"/>
              </a:buClr>
              <a:buFont typeface="Wingdings" panose="05000000000000000000" pitchFamily="2" charset="2"/>
              <a:buChar char="§"/>
            </a:pPr>
            <a:r>
              <a:rPr lang="en-CA" sz="2200" dirty="0">
                <a:cs typeface="Segoe UI Light" panose="020B0502040204020203" pitchFamily="34" charset="0"/>
              </a:rPr>
              <a:t>Hospital Card*</a:t>
            </a:r>
          </a:p>
          <a:p>
            <a:pPr marL="342900" indent="-342900" algn="l">
              <a:buClr>
                <a:srgbClr val="003250"/>
              </a:buClr>
              <a:buFont typeface="Wingdings" panose="05000000000000000000" pitchFamily="2" charset="2"/>
              <a:buChar char="§"/>
            </a:pPr>
            <a:r>
              <a:rPr lang="en-CA" sz="2200" dirty="0">
                <a:cs typeface="Segoe UI Light" panose="020B0502040204020203" pitchFamily="34" charset="0"/>
              </a:rPr>
              <a:t>Dental Card*</a:t>
            </a:r>
          </a:p>
          <a:p>
            <a:pPr marL="342900" indent="-342900" algn="l">
              <a:buClr>
                <a:srgbClr val="003250"/>
              </a:buClr>
              <a:buFont typeface="Wingdings" panose="05000000000000000000" pitchFamily="2" charset="2"/>
              <a:buChar char="§"/>
            </a:pPr>
            <a:r>
              <a:rPr lang="en-CA" sz="2200" dirty="0">
                <a:cs typeface="Segoe UI Light" panose="020B0502040204020203" pitchFamily="34" charset="0"/>
              </a:rPr>
              <a:t>Out-of-Province/Out-of-Canada Travel Card*</a:t>
            </a:r>
          </a:p>
          <a:p>
            <a:pPr marL="342900" indent="-342900" algn="l">
              <a:buClr>
                <a:srgbClr val="003250"/>
              </a:buClr>
              <a:buFont typeface="Wingdings" panose="05000000000000000000" pitchFamily="2" charset="2"/>
              <a:buChar char="§"/>
            </a:pPr>
            <a:r>
              <a:rPr lang="en-CA" sz="2200" dirty="0">
                <a:cs typeface="Segoe UI Light" panose="020B0502040204020203" pitchFamily="34" charset="0"/>
              </a:rPr>
              <a:t>Paramedical Claims Card for paramedical claims submitted directly by your Provider*</a:t>
            </a:r>
          </a:p>
          <a:p>
            <a:pPr algn="l">
              <a:buClr>
                <a:srgbClr val="003250"/>
              </a:buClr>
            </a:pPr>
            <a:r>
              <a:rPr lang="en-CA" sz="2400" dirty="0">
                <a:cs typeface="Segoe UI Light" panose="020B0502040204020203" pitchFamily="34" charset="0"/>
              </a:rPr>
              <a:t>* </a:t>
            </a:r>
            <a:r>
              <a:rPr lang="en-CA" sz="1600" dirty="0">
                <a:cs typeface="Segoe UI Light" panose="020B0502040204020203" pitchFamily="34" charset="0"/>
              </a:rPr>
              <a:t>If applicable to your group plan</a:t>
            </a:r>
            <a:endParaRPr lang="en-CA" sz="2400" dirty="0">
              <a:cs typeface="Segoe UI Light" panose="020B0502040204020203" pitchFamily="34" charset="0"/>
            </a:endParaRPr>
          </a:p>
        </p:txBody>
      </p:sp>
      <p:pic>
        <p:nvPicPr>
          <p:cNvPr id="5" name="Picture Placeholder 4" descr="Text, letter&#10;&#10;Description automatically generated">
            <a:extLst>
              <a:ext uri="{FF2B5EF4-FFF2-40B4-BE49-F238E27FC236}">
                <a16:creationId xmlns:a16="http://schemas.microsoft.com/office/drawing/2014/main" id="{6F911B9F-7C13-7B4B-B8B3-BAD0DE6AFB7B}"/>
              </a:ext>
            </a:extLst>
          </p:cNvPr>
          <p:cNvPicPr>
            <a:picLocks noGrp="1" noChangeAspect="1"/>
          </p:cNvPicPr>
          <p:nvPr>
            <p:ph type="pic" sz="quarter" idx="14"/>
          </p:nvPr>
        </p:nvPicPr>
        <p:blipFill rotWithShape="1">
          <a:blip r:embed="rId2">
            <a:extLst>
              <a:ext uri="{28A0092B-C50C-407E-A947-70E740481C1C}">
                <a14:useLocalDpi xmlns:a14="http://schemas.microsoft.com/office/drawing/2010/main" val="0"/>
              </a:ext>
            </a:extLst>
          </a:blip>
          <a:srcRect t="573" b="462"/>
          <a:stretch/>
        </p:blipFill>
        <p:spPr>
          <a:xfrm>
            <a:off x="1536424" y="1108864"/>
            <a:ext cx="2744642" cy="3515144"/>
          </a:xfrm>
          <a:ln>
            <a:solidFill>
              <a:srgbClr val="041C2C"/>
            </a:solidFill>
          </a:ln>
        </p:spPr>
      </p:pic>
      <p:pic>
        <p:nvPicPr>
          <p:cNvPr id="7" name="Picture 6" descr="Text&#10;&#10;Description automatically generated with low confidence">
            <a:extLst>
              <a:ext uri="{FF2B5EF4-FFF2-40B4-BE49-F238E27FC236}">
                <a16:creationId xmlns:a16="http://schemas.microsoft.com/office/drawing/2014/main" id="{2E6918E9-192F-2696-75C5-39D2CBC0AB6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21092" y="4165284"/>
            <a:ext cx="2742884" cy="1600473"/>
          </a:xfrm>
          <a:prstGeom prst="rect">
            <a:avLst/>
          </a:prstGeom>
        </p:spPr>
      </p:pic>
      <p:sp>
        <p:nvSpPr>
          <p:cNvPr id="11" name="Rectangle 10">
            <a:extLst>
              <a:ext uri="{FF2B5EF4-FFF2-40B4-BE49-F238E27FC236}">
                <a16:creationId xmlns:a16="http://schemas.microsoft.com/office/drawing/2014/main" id="{987F9B7E-4365-5A52-C23A-792AE65F0B95}"/>
              </a:ext>
            </a:extLst>
          </p:cNvPr>
          <p:cNvSpPr/>
          <p:nvPr/>
        </p:nvSpPr>
        <p:spPr>
          <a:xfrm>
            <a:off x="335000" y="5814817"/>
            <a:ext cx="3143606" cy="661078"/>
          </a:xfrm>
          <a:prstGeom prst="rect">
            <a:avLst/>
          </a:prstGeom>
        </p:spPr>
        <p:txBody>
          <a:bodyPr wrap="square">
            <a:spAutoFit/>
          </a:bodyPr>
          <a:lstStyle/>
          <a:p>
            <a:pPr>
              <a:lnSpc>
                <a:spcPct val="120000"/>
              </a:lnSpc>
            </a:pPr>
            <a:r>
              <a:rPr lang="en-US" sz="1050" dirty="0">
                <a:solidFill>
                  <a:srgbClr val="011936"/>
                </a:solidFill>
                <a:cs typeface="Segoe UI Light" panose="020B0502040204020203" pitchFamily="34" charset="0"/>
              </a:rPr>
              <a:t>If you damage, lose or misplace your RWAM OneCard and need a replacement or quick access, you can find your </a:t>
            </a:r>
            <a:r>
              <a:rPr lang="en-US" sz="1050" dirty="0">
                <a:solidFill>
                  <a:srgbClr val="011936"/>
                </a:solidFill>
                <a:cs typeface="Segoe UI Light" panose="020B0502040204020203" pitchFamily="34" charset="0"/>
                <a:hlinkClick r:id="rId4"/>
              </a:rPr>
              <a:t>RWAM OneCard online</a:t>
            </a:r>
            <a:r>
              <a:rPr lang="en-US" sz="1050" dirty="0">
                <a:solidFill>
                  <a:srgbClr val="011936"/>
                </a:solidFill>
                <a:cs typeface="Segoe UI Light" panose="020B0502040204020203" pitchFamily="34" charset="0"/>
              </a:rPr>
              <a:t> or on the Mobile App! </a:t>
            </a:r>
          </a:p>
        </p:txBody>
      </p:sp>
      <p:sp>
        <p:nvSpPr>
          <p:cNvPr id="12" name="Rectangle: Rounded Corners 11">
            <a:extLst>
              <a:ext uri="{FF2B5EF4-FFF2-40B4-BE49-F238E27FC236}">
                <a16:creationId xmlns:a16="http://schemas.microsoft.com/office/drawing/2014/main" id="{6332953B-4522-BBD5-1DD0-03F38797452D}"/>
              </a:ext>
            </a:extLst>
          </p:cNvPr>
          <p:cNvSpPr/>
          <p:nvPr/>
        </p:nvSpPr>
        <p:spPr>
          <a:xfrm>
            <a:off x="1002156" y="5456231"/>
            <a:ext cx="2327786" cy="309526"/>
          </a:xfrm>
          <a:prstGeom prst="roundRect">
            <a:avLst>
              <a:gd name="adj" fmla="val 11905"/>
            </a:avLst>
          </a:prstGeom>
          <a:no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US" sz="2400" dirty="0">
                <a:solidFill>
                  <a:srgbClr val="006265"/>
                </a:solidFill>
              </a:rPr>
              <a:t>Did You Know?</a:t>
            </a:r>
            <a:endParaRPr lang="id-ID" sz="2400" dirty="0">
              <a:solidFill>
                <a:srgbClr val="006265"/>
              </a:solidFill>
            </a:endParaRPr>
          </a:p>
        </p:txBody>
      </p:sp>
      <p:pic>
        <p:nvPicPr>
          <p:cNvPr id="15" name="Picture 14" descr="Graphical user interface, application&#10;&#10;Description automatically generated">
            <a:extLst>
              <a:ext uri="{FF2B5EF4-FFF2-40B4-BE49-F238E27FC236}">
                <a16:creationId xmlns:a16="http://schemas.microsoft.com/office/drawing/2014/main" id="{B0E9A2C7-C5A9-9AE9-B083-3409DBFF973A}"/>
              </a:ext>
            </a:extLst>
          </p:cNvPr>
          <p:cNvPicPr>
            <a:picLocks noChangeAspect="1"/>
          </p:cNvPicPr>
          <p:nvPr/>
        </p:nvPicPr>
        <p:blipFill rotWithShape="1">
          <a:blip r:embed="rId5">
            <a:extLst>
              <a:ext uri="{28A0092B-C50C-407E-A947-70E740481C1C}">
                <a14:useLocalDpi xmlns:a14="http://schemas.microsoft.com/office/drawing/2010/main" val="0"/>
              </a:ext>
            </a:extLst>
          </a:blip>
          <a:srcRect l="63201" t="20381" r="1273" b="8292"/>
          <a:stretch/>
        </p:blipFill>
        <p:spPr>
          <a:xfrm>
            <a:off x="3864053" y="4635574"/>
            <a:ext cx="2327785" cy="1895397"/>
          </a:xfrm>
          <a:prstGeom prst="rect">
            <a:avLst/>
          </a:prstGeom>
        </p:spPr>
      </p:pic>
      <p:sp>
        <p:nvSpPr>
          <p:cNvPr id="18" name="TextBox 17">
            <a:extLst>
              <a:ext uri="{FF2B5EF4-FFF2-40B4-BE49-F238E27FC236}">
                <a16:creationId xmlns:a16="http://schemas.microsoft.com/office/drawing/2014/main" id="{A16FB037-25DC-4CFE-59A1-830600AB7521}"/>
              </a:ext>
            </a:extLst>
          </p:cNvPr>
          <p:cNvSpPr txBox="1"/>
          <p:nvPr/>
        </p:nvSpPr>
        <p:spPr>
          <a:xfrm>
            <a:off x="4179053" y="346280"/>
            <a:ext cx="4800116" cy="707886"/>
          </a:xfrm>
          <a:prstGeom prst="rect">
            <a:avLst/>
          </a:prstGeom>
          <a:noFill/>
        </p:spPr>
        <p:txBody>
          <a:bodyPr wrap="square">
            <a:spAutoFit/>
          </a:bodyPr>
          <a:lstStyle/>
          <a:p>
            <a:pPr algn="l"/>
            <a:r>
              <a:rPr lang="en-CA" sz="2000" dirty="0">
                <a:cs typeface="Segoe UI Semilight" panose="020B0402040204020203" pitchFamily="34" charset="0"/>
              </a:rPr>
              <a:t>The </a:t>
            </a:r>
            <a:r>
              <a:rPr lang="en-CA" sz="2000" b="1" dirty="0">
                <a:cs typeface="Segoe UI Semilight" panose="020B0402040204020203" pitchFamily="34" charset="0"/>
              </a:rPr>
              <a:t>RWAM OneCard </a:t>
            </a:r>
            <a:r>
              <a:rPr lang="en-CA" sz="2000" dirty="0">
                <a:cs typeface="Segoe UI Semilight" panose="020B0402040204020203" pitchFamily="34" charset="0"/>
              </a:rPr>
              <a:t>offers the convenience of a </a:t>
            </a:r>
            <a:r>
              <a:rPr lang="en-CA" sz="2000" b="1" dirty="0">
                <a:cs typeface="Segoe UI Semilight" panose="020B0402040204020203" pitchFamily="34" charset="0"/>
              </a:rPr>
              <a:t>single card</a:t>
            </a:r>
            <a:r>
              <a:rPr lang="en-CA" sz="2000" dirty="0">
                <a:cs typeface="Segoe UI Semilight" panose="020B0402040204020203" pitchFamily="34" charset="0"/>
              </a:rPr>
              <a:t> used as your:</a:t>
            </a:r>
          </a:p>
        </p:txBody>
      </p:sp>
    </p:spTree>
    <p:extLst>
      <p:ext uri="{BB962C8B-B14F-4D97-AF65-F5344CB8AC3E}">
        <p14:creationId xmlns:p14="http://schemas.microsoft.com/office/powerpoint/2010/main" val="1595398907"/>
      </p:ext>
    </p:extLst>
  </p:cSld>
  <p:clrMapOvr>
    <a:masterClrMapping/>
  </p:clrMapOvr>
  <mc:AlternateContent xmlns:mc="http://schemas.openxmlformats.org/markup-compatibility/2006" xmlns:p14="http://schemas.microsoft.com/office/powerpoint/2010/main">
    <mc:Choice Requires="p14">
      <p:transition spd="slow" p14:dur="1500">
        <p:push dir="u"/>
      </p:transition>
    </mc:Choice>
    <mc:Fallback xmlns="">
      <p:transition spd="slow">
        <p:push dir="u"/>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2">
            <a:extLst>
              <a:ext uri="{FF2B5EF4-FFF2-40B4-BE49-F238E27FC236}">
                <a16:creationId xmlns:a16="http://schemas.microsoft.com/office/drawing/2014/main" id="{C49FCD3F-BB74-455C-B472-562BF6CD05D9}"/>
              </a:ext>
            </a:extLst>
          </p:cNvPr>
          <p:cNvSpPr txBox="1">
            <a:spLocks/>
          </p:cNvSpPr>
          <p:nvPr/>
        </p:nvSpPr>
        <p:spPr>
          <a:xfrm>
            <a:off x="474769" y="539504"/>
            <a:ext cx="2450891" cy="893075"/>
          </a:xfrm>
          <a:prstGeom prst="rect">
            <a:avLst/>
          </a:prstGeom>
        </p:spPr>
        <p:txBody>
          <a:bodyPr/>
          <a:lstStyle>
            <a:lvl1pPr marL="0" indent="0" algn="ctr" defTabSz="1460754" rtl="0" eaLnBrk="1" latinLnBrk="0" hangingPunct="1">
              <a:lnSpc>
                <a:spcPct val="90000"/>
              </a:lnSpc>
              <a:spcBef>
                <a:spcPts val="1598"/>
              </a:spcBef>
              <a:buFont typeface="Arial" panose="020B0604020202020204" pitchFamily="34" charset="0"/>
              <a:buNone/>
              <a:defRPr sz="4000" kern="1200">
                <a:solidFill>
                  <a:schemeClr val="tx1">
                    <a:lumMod val="65000"/>
                    <a:lumOff val="35000"/>
                  </a:schemeClr>
                </a:solidFill>
                <a:latin typeface="+mn-lt"/>
                <a:ea typeface="+mn-ea"/>
                <a:cs typeface="+mn-cs"/>
              </a:defRPr>
            </a:lvl1pPr>
            <a:lvl2pPr marL="1095566" indent="-365189" algn="l" defTabSz="1460754" rtl="0" eaLnBrk="1" latinLnBrk="0" hangingPunct="1">
              <a:lnSpc>
                <a:spcPct val="90000"/>
              </a:lnSpc>
              <a:spcBef>
                <a:spcPts val="799"/>
              </a:spcBef>
              <a:buFont typeface="Arial" panose="020B0604020202020204" pitchFamily="34" charset="0"/>
              <a:buChar char="•"/>
              <a:defRPr sz="3834" kern="1200">
                <a:solidFill>
                  <a:schemeClr val="tx1"/>
                </a:solidFill>
                <a:latin typeface="+mn-lt"/>
                <a:ea typeface="+mn-ea"/>
                <a:cs typeface="+mn-cs"/>
              </a:defRPr>
            </a:lvl2pPr>
            <a:lvl3pPr marL="1825943" indent="-365189" algn="l" defTabSz="1460754" rtl="0" eaLnBrk="1" latinLnBrk="0" hangingPunct="1">
              <a:lnSpc>
                <a:spcPct val="90000"/>
              </a:lnSpc>
              <a:spcBef>
                <a:spcPts val="799"/>
              </a:spcBef>
              <a:buFont typeface="Arial" panose="020B0604020202020204" pitchFamily="34" charset="0"/>
              <a:buChar char="•"/>
              <a:defRPr sz="3195" kern="1200">
                <a:solidFill>
                  <a:schemeClr val="tx1"/>
                </a:solidFill>
                <a:latin typeface="+mn-lt"/>
                <a:ea typeface="+mn-ea"/>
                <a:cs typeface="+mn-cs"/>
              </a:defRPr>
            </a:lvl3pPr>
            <a:lvl4pPr marL="2556320" indent="-365189" algn="l" defTabSz="1460754" rtl="0" eaLnBrk="1" latinLnBrk="0" hangingPunct="1">
              <a:lnSpc>
                <a:spcPct val="90000"/>
              </a:lnSpc>
              <a:spcBef>
                <a:spcPts val="799"/>
              </a:spcBef>
              <a:buFont typeface="Arial" panose="020B0604020202020204" pitchFamily="34" charset="0"/>
              <a:buChar char="•"/>
              <a:defRPr sz="2876" kern="1200">
                <a:solidFill>
                  <a:schemeClr val="tx1"/>
                </a:solidFill>
                <a:latin typeface="+mn-lt"/>
                <a:ea typeface="+mn-ea"/>
                <a:cs typeface="+mn-cs"/>
              </a:defRPr>
            </a:lvl4pPr>
            <a:lvl5pPr marL="3286697" indent="-365189" algn="l" defTabSz="1460754" rtl="0" eaLnBrk="1" latinLnBrk="0" hangingPunct="1">
              <a:lnSpc>
                <a:spcPct val="90000"/>
              </a:lnSpc>
              <a:spcBef>
                <a:spcPts val="799"/>
              </a:spcBef>
              <a:buFont typeface="Arial" panose="020B0604020202020204" pitchFamily="34" charset="0"/>
              <a:buChar char="•"/>
              <a:defRPr sz="2876" kern="1200">
                <a:solidFill>
                  <a:schemeClr val="tx1"/>
                </a:solidFill>
                <a:latin typeface="+mn-lt"/>
                <a:ea typeface="+mn-ea"/>
                <a:cs typeface="+mn-cs"/>
              </a:defRPr>
            </a:lvl5pPr>
            <a:lvl6pPr marL="4017074" indent="-365189" algn="l" defTabSz="1460754" rtl="0" eaLnBrk="1" latinLnBrk="0" hangingPunct="1">
              <a:lnSpc>
                <a:spcPct val="90000"/>
              </a:lnSpc>
              <a:spcBef>
                <a:spcPts val="799"/>
              </a:spcBef>
              <a:buFont typeface="Arial" panose="020B0604020202020204" pitchFamily="34" charset="0"/>
              <a:buChar char="•"/>
              <a:defRPr sz="2876" kern="1200">
                <a:solidFill>
                  <a:schemeClr val="tx1"/>
                </a:solidFill>
                <a:latin typeface="+mn-lt"/>
                <a:ea typeface="+mn-ea"/>
                <a:cs typeface="+mn-cs"/>
              </a:defRPr>
            </a:lvl6pPr>
            <a:lvl7pPr marL="4747451" indent="-365189" algn="l" defTabSz="1460754" rtl="0" eaLnBrk="1" latinLnBrk="0" hangingPunct="1">
              <a:lnSpc>
                <a:spcPct val="90000"/>
              </a:lnSpc>
              <a:spcBef>
                <a:spcPts val="799"/>
              </a:spcBef>
              <a:buFont typeface="Arial" panose="020B0604020202020204" pitchFamily="34" charset="0"/>
              <a:buChar char="•"/>
              <a:defRPr sz="2876" kern="1200">
                <a:solidFill>
                  <a:schemeClr val="tx1"/>
                </a:solidFill>
                <a:latin typeface="+mn-lt"/>
                <a:ea typeface="+mn-ea"/>
                <a:cs typeface="+mn-cs"/>
              </a:defRPr>
            </a:lvl7pPr>
            <a:lvl8pPr marL="5477828" indent="-365189" algn="l" defTabSz="1460754" rtl="0" eaLnBrk="1" latinLnBrk="0" hangingPunct="1">
              <a:lnSpc>
                <a:spcPct val="90000"/>
              </a:lnSpc>
              <a:spcBef>
                <a:spcPts val="799"/>
              </a:spcBef>
              <a:buFont typeface="Arial" panose="020B0604020202020204" pitchFamily="34" charset="0"/>
              <a:buChar char="•"/>
              <a:defRPr sz="2876" kern="1200">
                <a:solidFill>
                  <a:schemeClr val="tx1"/>
                </a:solidFill>
                <a:latin typeface="+mn-lt"/>
                <a:ea typeface="+mn-ea"/>
                <a:cs typeface="+mn-cs"/>
              </a:defRPr>
            </a:lvl8pPr>
            <a:lvl9pPr marL="6208205" indent="-365189" algn="l" defTabSz="1460754" rtl="0" eaLnBrk="1" latinLnBrk="0" hangingPunct="1">
              <a:lnSpc>
                <a:spcPct val="90000"/>
              </a:lnSpc>
              <a:spcBef>
                <a:spcPts val="799"/>
              </a:spcBef>
              <a:buFont typeface="Arial" panose="020B0604020202020204" pitchFamily="34" charset="0"/>
              <a:buChar char="•"/>
              <a:defRPr sz="2876" kern="1200">
                <a:solidFill>
                  <a:schemeClr val="tx1"/>
                </a:solidFill>
                <a:latin typeface="+mn-lt"/>
                <a:ea typeface="+mn-ea"/>
                <a:cs typeface="+mn-cs"/>
              </a:defRPr>
            </a:lvl9pPr>
          </a:lstStyle>
          <a:p>
            <a:pPr algn="r"/>
            <a:r>
              <a:rPr lang="en-US" sz="3200" dirty="0">
                <a:solidFill>
                  <a:srgbClr val="006265"/>
                </a:solidFill>
              </a:rPr>
              <a:t>Don’t pay out </a:t>
            </a:r>
            <a:br>
              <a:rPr lang="en-US" sz="3200" dirty="0">
                <a:solidFill>
                  <a:srgbClr val="006265"/>
                </a:solidFill>
              </a:rPr>
            </a:br>
            <a:r>
              <a:rPr lang="en-US" sz="3200" dirty="0">
                <a:solidFill>
                  <a:srgbClr val="006265"/>
                </a:solidFill>
              </a:rPr>
              <a:t>of pocket </a:t>
            </a:r>
            <a:r>
              <a:rPr lang="en-US" sz="3200" dirty="0">
                <a:solidFill>
                  <a:srgbClr val="003250"/>
                </a:solidFill>
              </a:rPr>
              <a:t>for paramedical services!</a:t>
            </a:r>
            <a:endParaRPr lang="id-ID" sz="3200" dirty="0">
              <a:solidFill>
                <a:srgbClr val="003250"/>
              </a:solidFill>
            </a:endParaRPr>
          </a:p>
        </p:txBody>
      </p:sp>
      <p:sp>
        <p:nvSpPr>
          <p:cNvPr id="11" name="Rectangle 10">
            <a:extLst>
              <a:ext uri="{FF2B5EF4-FFF2-40B4-BE49-F238E27FC236}">
                <a16:creationId xmlns:a16="http://schemas.microsoft.com/office/drawing/2014/main" id="{60D6E32A-94EF-4CC4-9AD8-DFD8DBAF2C74}"/>
              </a:ext>
            </a:extLst>
          </p:cNvPr>
          <p:cNvSpPr/>
          <p:nvPr/>
        </p:nvSpPr>
        <p:spPr>
          <a:xfrm>
            <a:off x="543650" y="2568685"/>
            <a:ext cx="2502660" cy="2978764"/>
          </a:xfrm>
          <a:prstGeom prst="rect">
            <a:avLst/>
          </a:prstGeom>
        </p:spPr>
        <p:txBody>
          <a:bodyPr wrap="square">
            <a:spAutoFit/>
          </a:bodyPr>
          <a:lstStyle/>
          <a:p>
            <a:pPr>
              <a:lnSpc>
                <a:spcPct val="107000"/>
              </a:lnSpc>
              <a:spcAft>
                <a:spcPts val="800"/>
              </a:spcAft>
            </a:pPr>
            <a:r>
              <a:rPr lang="en-CA" sz="1600" dirty="0">
                <a:effectLst/>
                <a:ea typeface="Calibri" panose="020F0502020204030204" pitchFamily="34" charset="0"/>
                <a:cs typeface="Times New Roman" panose="02020603050405020304" pitchFamily="18" charset="0"/>
              </a:rPr>
              <a:t>RWAM makes it easy for your practitioner to submit paramedical and vision claims on your behalf. Providers can submit claims online through TELUS for real-time adjudication and your claim payments are conveniently and immediately directed to your healthcare provider. </a:t>
            </a:r>
          </a:p>
        </p:txBody>
      </p:sp>
      <p:sp>
        <p:nvSpPr>
          <p:cNvPr id="6" name="Rectangle 5">
            <a:extLst>
              <a:ext uri="{FF2B5EF4-FFF2-40B4-BE49-F238E27FC236}">
                <a16:creationId xmlns:a16="http://schemas.microsoft.com/office/drawing/2014/main" id="{0CA58886-0399-41A1-B47B-A9D68B98DC6E}"/>
              </a:ext>
            </a:extLst>
          </p:cNvPr>
          <p:cNvSpPr/>
          <p:nvPr/>
        </p:nvSpPr>
        <p:spPr>
          <a:xfrm>
            <a:off x="1906755" y="2401225"/>
            <a:ext cx="892196" cy="45719"/>
          </a:xfrm>
          <a:prstGeom prst="rect">
            <a:avLst/>
          </a:prstGeom>
          <a:solidFill>
            <a:srgbClr val="A5CE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350"/>
          </a:p>
        </p:txBody>
      </p:sp>
      <p:pic>
        <p:nvPicPr>
          <p:cNvPr id="3" name="Picture Placeholder 2">
            <a:extLst>
              <a:ext uri="{FF2B5EF4-FFF2-40B4-BE49-F238E27FC236}">
                <a16:creationId xmlns:a16="http://schemas.microsoft.com/office/drawing/2014/main" id="{0C39452E-6E9A-16FF-911F-F406F450367D}"/>
              </a:ext>
            </a:extLst>
          </p:cNvPr>
          <p:cNvPicPr>
            <a:picLocks noGrp="1" noChangeAspect="1"/>
          </p:cNvPicPr>
          <p:nvPr>
            <p:ph type="pic" sz="quarter" idx="13"/>
          </p:nvPr>
        </p:nvPicPr>
        <p:blipFill rotWithShape="1">
          <a:blip r:embed="rId2">
            <a:extLst>
              <a:ext uri="{28A0092B-C50C-407E-A947-70E740481C1C}">
                <a14:useLocalDpi xmlns:a14="http://schemas.microsoft.com/office/drawing/2010/main" val="0"/>
              </a:ext>
            </a:extLst>
          </a:blip>
          <a:srcRect t="12084" b="17149"/>
          <a:stretch/>
        </p:blipFill>
        <p:spPr>
          <a:xfrm>
            <a:off x="3348038" y="2589"/>
            <a:ext cx="5795962" cy="2735819"/>
          </a:xfrm>
        </p:spPr>
      </p:pic>
      <p:sp>
        <p:nvSpPr>
          <p:cNvPr id="8" name="TextBox 7">
            <a:extLst>
              <a:ext uri="{FF2B5EF4-FFF2-40B4-BE49-F238E27FC236}">
                <a16:creationId xmlns:a16="http://schemas.microsoft.com/office/drawing/2014/main" id="{3BA9CF77-D217-7931-8FE6-022D4F3F68DD}"/>
              </a:ext>
            </a:extLst>
          </p:cNvPr>
          <p:cNvSpPr txBox="1"/>
          <p:nvPr/>
        </p:nvSpPr>
        <p:spPr>
          <a:xfrm>
            <a:off x="5878550" y="3646841"/>
            <a:ext cx="2603195" cy="1731243"/>
          </a:xfrm>
          <a:prstGeom prst="rect">
            <a:avLst/>
          </a:prstGeom>
          <a:noFill/>
        </p:spPr>
        <p:txBody>
          <a:bodyPr wrap="square">
            <a:spAutoFit/>
          </a:bodyPr>
          <a:lstStyle/>
          <a:p>
            <a:pPr marL="285750" indent="-285750">
              <a:buClr>
                <a:srgbClr val="003250"/>
              </a:buClr>
              <a:buFont typeface="Wingdings" panose="05000000000000000000" pitchFamily="2" charset="2"/>
              <a:buChar char="ü"/>
              <a:tabLst>
                <a:tab pos="228600" algn="l"/>
                <a:tab pos="2454275" algn="l"/>
                <a:tab pos="2682875" algn="l"/>
                <a:tab pos="5197475" algn="l"/>
                <a:tab pos="5426075" algn="l"/>
              </a:tabLst>
            </a:pPr>
            <a:r>
              <a:rPr lang="en-CA" sz="1600" dirty="0">
                <a:cs typeface="Segoe UI Light" panose="020B0502040204020203" pitchFamily="34" charset="0"/>
              </a:rPr>
              <a:t>Speech Therapist</a:t>
            </a:r>
          </a:p>
          <a:p>
            <a:pPr marL="285750" indent="-285750">
              <a:buClr>
                <a:srgbClr val="003250"/>
              </a:buClr>
              <a:buFont typeface="Wingdings" panose="05000000000000000000" pitchFamily="2" charset="2"/>
              <a:buChar char="ü"/>
              <a:tabLst>
                <a:tab pos="228600" algn="l"/>
                <a:tab pos="2454275" algn="l"/>
                <a:tab pos="2682875" algn="l"/>
                <a:tab pos="5197475" algn="l"/>
                <a:tab pos="5426075" algn="l"/>
              </a:tabLst>
            </a:pPr>
            <a:r>
              <a:rPr lang="en-CA" sz="1600" dirty="0">
                <a:cs typeface="Segoe UI Light" panose="020B0502040204020203" pitchFamily="34" charset="0"/>
              </a:rPr>
              <a:t>Osteopath*</a:t>
            </a:r>
          </a:p>
          <a:p>
            <a:pPr marL="285750" indent="-285750">
              <a:buClr>
                <a:srgbClr val="003250"/>
              </a:buClr>
              <a:buFont typeface="Wingdings" panose="05000000000000000000" pitchFamily="2" charset="2"/>
              <a:buChar char="ü"/>
              <a:tabLst>
                <a:tab pos="228600" algn="l"/>
                <a:tab pos="2454275" algn="l"/>
                <a:tab pos="2682875" algn="l"/>
                <a:tab pos="5197475" algn="l"/>
                <a:tab pos="5426075" algn="l"/>
              </a:tabLst>
            </a:pPr>
            <a:r>
              <a:rPr lang="en-CA" sz="1600" dirty="0">
                <a:cs typeface="Segoe UI Light" panose="020B0502040204020203" pitchFamily="34" charset="0"/>
              </a:rPr>
              <a:t>Optical providers</a:t>
            </a:r>
          </a:p>
          <a:p>
            <a:pPr marL="285750" indent="-285750">
              <a:buClr>
                <a:srgbClr val="003250"/>
              </a:buClr>
              <a:buFont typeface="Wingdings" panose="05000000000000000000" pitchFamily="2" charset="2"/>
              <a:buChar char="ü"/>
              <a:tabLst>
                <a:tab pos="228600" algn="l"/>
                <a:tab pos="2454275" algn="l"/>
                <a:tab pos="2682875" algn="l"/>
                <a:tab pos="5197475" algn="l"/>
                <a:tab pos="5426075" algn="l"/>
              </a:tabLst>
            </a:pPr>
            <a:r>
              <a:rPr lang="en-CA" sz="1600" dirty="0">
                <a:cs typeface="Segoe UI Light" panose="020B0502040204020203" pitchFamily="34" charset="0"/>
              </a:rPr>
              <a:t>Psychologist</a:t>
            </a:r>
          </a:p>
          <a:p>
            <a:pPr marL="285750" indent="-285750">
              <a:buClr>
                <a:srgbClr val="003250"/>
              </a:buClr>
              <a:buFont typeface="Wingdings" panose="05000000000000000000" pitchFamily="2" charset="2"/>
              <a:buChar char="ü"/>
              <a:tabLst>
                <a:tab pos="228600" algn="l"/>
                <a:tab pos="2454275" algn="l"/>
                <a:tab pos="2682875" algn="l"/>
                <a:tab pos="5197475" algn="l"/>
                <a:tab pos="5426075" algn="l"/>
              </a:tabLst>
            </a:pPr>
            <a:r>
              <a:rPr lang="en-CA" sz="1600" dirty="0">
                <a:cs typeface="Segoe UI Light" panose="020B0502040204020203" pitchFamily="34" charset="0"/>
              </a:rPr>
              <a:t>Psychotherapist*</a:t>
            </a:r>
          </a:p>
          <a:p>
            <a:pPr marL="285750" indent="-285750">
              <a:buClr>
                <a:srgbClr val="003250"/>
              </a:buClr>
              <a:buFont typeface="Wingdings" panose="05000000000000000000" pitchFamily="2" charset="2"/>
              <a:buChar char="ü"/>
              <a:tabLst>
                <a:tab pos="228600" algn="l"/>
                <a:tab pos="2454275" algn="l"/>
                <a:tab pos="2682875" algn="l"/>
                <a:tab pos="5197475" algn="l"/>
                <a:tab pos="5426075" algn="l"/>
              </a:tabLst>
            </a:pPr>
            <a:r>
              <a:rPr lang="en-CA" sz="1600" dirty="0">
                <a:cs typeface="Segoe UI Light" panose="020B0502040204020203" pitchFamily="34" charset="0"/>
              </a:rPr>
              <a:t>Social Worker* (MSW) </a:t>
            </a:r>
          </a:p>
          <a:p>
            <a:pPr>
              <a:buClr>
                <a:srgbClr val="003250"/>
              </a:buClr>
            </a:pPr>
            <a:endParaRPr lang="en-CA" sz="1000" dirty="0"/>
          </a:p>
        </p:txBody>
      </p:sp>
      <p:sp>
        <p:nvSpPr>
          <p:cNvPr id="10" name="TextBox 9">
            <a:extLst>
              <a:ext uri="{FF2B5EF4-FFF2-40B4-BE49-F238E27FC236}">
                <a16:creationId xmlns:a16="http://schemas.microsoft.com/office/drawing/2014/main" id="{FA648AA1-7498-F46F-B846-EC88E59DF4FF}"/>
              </a:ext>
            </a:extLst>
          </p:cNvPr>
          <p:cNvSpPr txBox="1"/>
          <p:nvPr/>
        </p:nvSpPr>
        <p:spPr>
          <a:xfrm>
            <a:off x="3512391" y="3646841"/>
            <a:ext cx="2324572" cy="1846659"/>
          </a:xfrm>
          <a:prstGeom prst="rect">
            <a:avLst/>
          </a:prstGeom>
          <a:noFill/>
        </p:spPr>
        <p:txBody>
          <a:bodyPr wrap="square">
            <a:spAutoFit/>
          </a:bodyPr>
          <a:lstStyle/>
          <a:p>
            <a:pPr marL="285750" indent="-285750">
              <a:buClr>
                <a:srgbClr val="003250"/>
              </a:buClr>
              <a:buFont typeface="Wingdings" panose="05000000000000000000" pitchFamily="2" charset="2"/>
              <a:buChar char="ü"/>
              <a:tabLst>
                <a:tab pos="228600" algn="l"/>
                <a:tab pos="2454275" algn="l"/>
                <a:tab pos="2682875" algn="l"/>
                <a:tab pos="5197475" algn="l"/>
                <a:tab pos="5426075" algn="l"/>
              </a:tabLst>
            </a:pPr>
            <a:r>
              <a:rPr lang="en-CA" sz="1600" dirty="0">
                <a:cs typeface="Segoe UI Light" panose="020B0502040204020203" pitchFamily="34" charset="0"/>
              </a:rPr>
              <a:t>Physiotherapist</a:t>
            </a:r>
          </a:p>
          <a:p>
            <a:pPr marL="285750" indent="-285750">
              <a:buClr>
                <a:srgbClr val="003250"/>
              </a:buClr>
              <a:buFont typeface="Wingdings" panose="05000000000000000000" pitchFamily="2" charset="2"/>
              <a:buChar char="ü"/>
              <a:tabLst>
                <a:tab pos="228600" algn="l"/>
                <a:tab pos="2454275" algn="l"/>
                <a:tab pos="2682875" algn="l"/>
                <a:tab pos="5197475" algn="l"/>
                <a:tab pos="5426075" algn="l"/>
              </a:tabLst>
            </a:pPr>
            <a:r>
              <a:rPr lang="en-CA" sz="1600" dirty="0">
                <a:cs typeface="Segoe UI Light" panose="020B0502040204020203" pitchFamily="34" charset="0"/>
              </a:rPr>
              <a:t>Massage Therapist</a:t>
            </a:r>
          </a:p>
          <a:p>
            <a:pPr marL="285750" indent="-285750">
              <a:buClr>
                <a:srgbClr val="003250"/>
              </a:buClr>
              <a:buFont typeface="Wingdings" panose="05000000000000000000" pitchFamily="2" charset="2"/>
              <a:buChar char="ü"/>
              <a:tabLst>
                <a:tab pos="228600" algn="l"/>
                <a:tab pos="2454275" algn="l"/>
                <a:tab pos="2682875" algn="l"/>
                <a:tab pos="5197475" algn="l"/>
                <a:tab pos="5426075" algn="l"/>
              </a:tabLst>
            </a:pPr>
            <a:r>
              <a:rPr lang="en-CA" sz="1600" dirty="0">
                <a:cs typeface="Segoe UI Light" panose="020B0502040204020203" pitchFamily="34" charset="0"/>
              </a:rPr>
              <a:t>Acupuncturist</a:t>
            </a:r>
          </a:p>
          <a:p>
            <a:pPr marL="285750" indent="-285750">
              <a:buClr>
                <a:srgbClr val="003250"/>
              </a:buClr>
              <a:buFont typeface="Wingdings" panose="05000000000000000000" pitchFamily="2" charset="2"/>
              <a:buChar char="ü"/>
              <a:tabLst>
                <a:tab pos="228600" algn="l"/>
                <a:tab pos="2454275" algn="l"/>
                <a:tab pos="2682875" algn="l"/>
                <a:tab pos="5197475" algn="l"/>
                <a:tab pos="5426075" algn="l"/>
              </a:tabLst>
            </a:pPr>
            <a:r>
              <a:rPr lang="en-CA" sz="1600" dirty="0">
                <a:cs typeface="Segoe UI Light" panose="020B0502040204020203" pitchFamily="34" charset="0"/>
              </a:rPr>
              <a:t>Chiropractor</a:t>
            </a:r>
          </a:p>
          <a:p>
            <a:pPr marL="285750" indent="-285750">
              <a:buClr>
                <a:srgbClr val="003250"/>
              </a:buClr>
              <a:buFont typeface="Wingdings" panose="05000000000000000000" pitchFamily="2" charset="2"/>
              <a:buChar char="ü"/>
              <a:tabLst>
                <a:tab pos="228600" algn="l"/>
                <a:tab pos="2454275" algn="l"/>
                <a:tab pos="2682875" algn="l"/>
                <a:tab pos="5197475" algn="l"/>
                <a:tab pos="5426075" algn="l"/>
              </a:tabLst>
            </a:pPr>
            <a:r>
              <a:rPr lang="en-CA" sz="1600" dirty="0">
                <a:cs typeface="Segoe UI Light" panose="020B0502040204020203" pitchFamily="34" charset="0"/>
              </a:rPr>
              <a:t>Naturopath</a:t>
            </a:r>
          </a:p>
          <a:p>
            <a:pPr marL="285750" indent="-285750">
              <a:buClr>
                <a:srgbClr val="003250"/>
              </a:buClr>
              <a:buFont typeface="Wingdings" panose="05000000000000000000" pitchFamily="2" charset="2"/>
              <a:buChar char="ü"/>
              <a:tabLst>
                <a:tab pos="228600" algn="l"/>
                <a:tab pos="2454275" algn="l"/>
                <a:tab pos="2682875" algn="l"/>
                <a:tab pos="5197475" algn="l"/>
                <a:tab pos="5426075" algn="l"/>
              </a:tabLst>
            </a:pPr>
            <a:r>
              <a:rPr lang="en-CA" sz="1600" dirty="0">
                <a:cs typeface="Segoe UI Light" panose="020B0502040204020203" pitchFamily="34" charset="0"/>
              </a:rPr>
              <a:t>Podiatrist</a:t>
            </a:r>
          </a:p>
          <a:p>
            <a:pPr marL="285750" indent="-285750">
              <a:buClr>
                <a:srgbClr val="003250"/>
              </a:buClr>
              <a:buFont typeface="Wingdings" panose="05000000000000000000" pitchFamily="2" charset="2"/>
              <a:buChar char="ü"/>
              <a:tabLst>
                <a:tab pos="228600" algn="l"/>
                <a:tab pos="2454275" algn="l"/>
                <a:tab pos="2682875" algn="l"/>
                <a:tab pos="5197475" algn="l"/>
                <a:tab pos="5426075" algn="l"/>
              </a:tabLst>
            </a:pPr>
            <a:r>
              <a:rPr lang="en-CA" sz="1600" dirty="0">
                <a:cs typeface="Segoe UI Light" panose="020B0502040204020203" pitchFamily="34" charset="0"/>
              </a:rPr>
              <a:t>Chiropodist</a:t>
            </a:r>
            <a:endParaRPr lang="en-CA" sz="1600" dirty="0"/>
          </a:p>
        </p:txBody>
      </p:sp>
      <p:sp>
        <p:nvSpPr>
          <p:cNvPr id="13" name="TextBox 12">
            <a:extLst>
              <a:ext uri="{FF2B5EF4-FFF2-40B4-BE49-F238E27FC236}">
                <a16:creationId xmlns:a16="http://schemas.microsoft.com/office/drawing/2014/main" id="{396978EF-743C-94B7-FB29-67A35ECD4A88}"/>
              </a:ext>
            </a:extLst>
          </p:cNvPr>
          <p:cNvSpPr txBox="1"/>
          <p:nvPr/>
        </p:nvSpPr>
        <p:spPr>
          <a:xfrm>
            <a:off x="3348037" y="2980361"/>
            <a:ext cx="5537171" cy="646331"/>
          </a:xfrm>
          <a:prstGeom prst="rect">
            <a:avLst/>
          </a:prstGeom>
          <a:noFill/>
        </p:spPr>
        <p:txBody>
          <a:bodyPr wrap="square">
            <a:spAutoFit/>
          </a:bodyPr>
          <a:lstStyle/>
          <a:p>
            <a:r>
              <a:rPr lang="en-CA" sz="1800" b="1" dirty="0">
                <a:solidFill>
                  <a:srgbClr val="006265"/>
                </a:solidFill>
                <a:cs typeface="Segoe UI Light" panose="020B0502040204020203" pitchFamily="34" charset="0"/>
              </a:rPr>
              <a:t>THE FOLLOWING PROVIDERS MAY BE ABLE TO SUBMIT CLAIMS DIRECTLY TO RWAM ON YOUR BEHALF</a:t>
            </a:r>
            <a:r>
              <a:rPr lang="en-CA" sz="1800" dirty="0">
                <a:solidFill>
                  <a:srgbClr val="006265"/>
                </a:solidFill>
                <a:cs typeface="Segoe UI Light" panose="020B0502040204020203" pitchFamily="34" charset="0"/>
              </a:rPr>
              <a:t>:</a:t>
            </a:r>
          </a:p>
        </p:txBody>
      </p:sp>
      <p:pic>
        <p:nvPicPr>
          <p:cNvPr id="2" name="Graphic 1">
            <a:extLst>
              <a:ext uri="{FF2B5EF4-FFF2-40B4-BE49-F238E27FC236}">
                <a16:creationId xmlns:a16="http://schemas.microsoft.com/office/drawing/2014/main" id="{D5525930-157A-CAE3-9439-4367003EA670}"/>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69506" y="6113591"/>
            <a:ext cx="4002494" cy="526149"/>
          </a:xfrm>
          <a:prstGeom prst="rect">
            <a:avLst/>
          </a:prstGeom>
        </p:spPr>
      </p:pic>
      <p:sp>
        <p:nvSpPr>
          <p:cNvPr id="4" name="TextBox 3">
            <a:extLst>
              <a:ext uri="{FF2B5EF4-FFF2-40B4-BE49-F238E27FC236}">
                <a16:creationId xmlns:a16="http://schemas.microsoft.com/office/drawing/2014/main" id="{37E09E10-1E04-55A8-697F-9DC4BC27C01B}"/>
              </a:ext>
            </a:extLst>
          </p:cNvPr>
          <p:cNvSpPr txBox="1"/>
          <p:nvPr/>
        </p:nvSpPr>
        <p:spPr>
          <a:xfrm>
            <a:off x="3594528" y="5586994"/>
            <a:ext cx="5006327" cy="200055"/>
          </a:xfrm>
          <a:prstGeom prst="rect">
            <a:avLst/>
          </a:prstGeom>
          <a:noFill/>
        </p:spPr>
        <p:txBody>
          <a:bodyPr wrap="square" rtlCol="0">
            <a:spAutoFit/>
          </a:bodyPr>
          <a:lstStyle/>
          <a:p>
            <a:r>
              <a:rPr lang="en-US" sz="700" dirty="0"/>
              <a:t>*These providers are only eligible via the RWAM Provider Claims Services portal  – for more information visit </a:t>
            </a:r>
            <a:r>
              <a:rPr lang="en-US" sz="700" dirty="0">
                <a:hlinkClick r:id="rId5"/>
              </a:rPr>
              <a:t>RWAM Provider FAQ’s</a:t>
            </a:r>
            <a:endParaRPr lang="en-CA" sz="700" dirty="0"/>
          </a:p>
        </p:txBody>
      </p:sp>
    </p:spTree>
    <p:extLst>
      <p:ext uri="{BB962C8B-B14F-4D97-AF65-F5344CB8AC3E}">
        <p14:creationId xmlns:p14="http://schemas.microsoft.com/office/powerpoint/2010/main" val="283477713"/>
      </p:ext>
    </p:extLst>
  </p:cSld>
  <p:clrMapOvr>
    <a:masterClrMapping/>
  </p:clrMapOvr>
  <mc:AlternateContent xmlns:mc="http://schemas.openxmlformats.org/markup-compatibility/2006" xmlns:p14="http://schemas.microsoft.com/office/powerpoint/2010/main">
    <mc:Choice Requires="p14">
      <p:transition spd="slow" p14:dur="1500">
        <p:push dir="u"/>
      </p:transition>
    </mc:Choice>
    <mc:Fallback xmlns="">
      <p:transition spd="slow">
        <p:push dir="u"/>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EEF6C257-2389-F63B-9E71-42BCF1EC4F6B}"/>
              </a:ext>
            </a:extLst>
          </p:cNvPr>
          <p:cNvSpPr/>
          <p:nvPr/>
        </p:nvSpPr>
        <p:spPr>
          <a:xfrm>
            <a:off x="0" y="4865298"/>
            <a:ext cx="5529532" cy="1992701"/>
          </a:xfrm>
          <a:prstGeom prst="rect">
            <a:avLst/>
          </a:prstGeom>
          <a:solidFill>
            <a:srgbClr val="0032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srgbClr val="5F9BC6"/>
              </a:solidFill>
            </a:endParaRPr>
          </a:p>
        </p:txBody>
      </p:sp>
      <p:sp>
        <p:nvSpPr>
          <p:cNvPr id="8" name="Freeform 30">
            <a:extLst>
              <a:ext uri="{FF2B5EF4-FFF2-40B4-BE49-F238E27FC236}">
                <a16:creationId xmlns:a16="http://schemas.microsoft.com/office/drawing/2014/main" id="{ADE949D1-39DA-446F-B6F6-6E64ECA3F19C}"/>
              </a:ext>
            </a:extLst>
          </p:cNvPr>
          <p:cNvSpPr>
            <a:spLocks noEditPoints="1"/>
          </p:cNvSpPr>
          <p:nvPr/>
        </p:nvSpPr>
        <p:spPr bwMode="auto">
          <a:xfrm>
            <a:off x="3392561" y="1382688"/>
            <a:ext cx="1158489" cy="871008"/>
          </a:xfrm>
          <a:custGeom>
            <a:avLst/>
            <a:gdLst>
              <a:gd name="T0" fmla="*/ 212 w 228"/>
              <a:gd name="T1" fmla="*/ 19 h 172"/>
              <a:gd name="T2" fmla="*/ 19 w 228"/>
              <a:gd name="T3" fmla="*/ 0 h 172"/>
              <a:gd name="T4" fmla="*/ 0 w 228"/>
              <a:gd name="T5" fmla="*/ 121 h 172"/>
              <a:gd name="T6" fmla="*/ 86 w 228"/>
              <a:gd name="T7" fmla="*/ 140 h 172"/>
              <a:gd name="T8" fmla="*/ 72 w 228"/>
              <a:gd name="T9" fmla="*/ 164 h 172"/>
              <a:gd name="T10" fmla="*/ 72 w 228"/>
              <a:gd name="T11" fmla="*/ 172 h 172"/>
              <a:gd name="T12" fmla="*/ 144 w 228"/>
              <a:gd name="T13" fmla="*/ 168 h 172"/>
              <a:gd name="T14" fmla="*/ 128 w 228"/>
              <a:gd name="T15" fmla="*/ 164 h 172"/>
              <a:gd name="T16" fmla="*/ 156 w 228"/>
              <a:gd name="T17" fmla="*/ 140 h 172"/>
              <a:gd name="T18" fmla="*/ 175 w 228"/>
              <a:gd name="T19" fmla="*/ 172 h 172"/>
              <a:gd name="T20" fmla="*/ 228 w 228"/>
              <a:gd name="T21" fmla="*/ 153 h 172"/>
              <a:gd name="T22" fmla="*/ 212 w 228"/>
              <a:gd name="T23" fmla="*/ 40 h 172"/>
              <a:gd name="T24" fmla="*/ 94 w 228"/>
              <a:gd name="T25" fmla="*/ 140 h 172"/>
              <a:gd name="T26" fmla="*/ 120 w 228"/>
              <a:gd name="T27" fmla="*/ 164 h 172"/>
              <a:gd name="T28" fmla="*/ 156 w 228"/>
              <a:gd name="T29" fmla="*/ 132 h 172"/>
              <a:gd name="T30" fmla="*/ 8 w 228"/>
              <a:gd name="T31" fmla="*/ 121 h 172"/>
              <a:gd name="T32" fmla="*/ 156 w 228"/>
              <a:gd name="T33" fmla="*/ 120 h 172"/>
              <a:gd name="T34" fmla="*/ 156 w 228"/>
              <a:gd name="T35" fmla="*/ 59 h 172"/>
              <a:gd name="T36" fmla="*/ 8 w 228"/>
              <a:gd name="T37" fmla="*/ 112 h 172"/>
              <a:gd name="T38" fmla="*/ 19 w 228"/>
              <a:gd name="T39" fmla="*/ 8 h 172"/>
              <a:gd name="T40" fmla="*/ 204 w 228"/>
              <a:gd name="T41" fmla="*/ 19 h 172"/>
              <a:gd name="T42" fmla="*/ 175 w 228"/>
              <a:gd name="T43" fmla="*/ 40 h 172"/>
              <a:gd name="T44" fmla="*/ 220 w 228"/>
              <a:gd name="T45" fmla="*/ 153 h 172"/>
              <a:gd name="T46" fmla="*/ 175 w 228"/>
              <a:gd name="T47" fmla="*/ 164 h 172"/>
              <a:gd name="T48" fmla="*/ 164 w 228"/>
              <a:gd name="T49" fmla="*/ 59 h 172"/>
              <a:gd name="T50" fmla="*/ 209 w 228"/>
              <a:gd name="T51" fmla="*/ 48 h 172"/>
              <a:gd name="T52" fmla="*/ 220 w 228"/>
              <a:gd name="T53" fmla="*/ 153 h 172"/>
              <a:gd name="T54" fmla="*/ 188 w 228"/>
              <a:gd name="T55" fmla="*/ 56 h 172"/>
              <a:gd name="T56" fmla="*/ 188 w 228"/>
              <a:gd name="T57" fmla="*/ 64 h 172"/>
              <a:gd name="T58" fmla="*/ 200 w 228"/>
              <a:gd name="T59" fmla="*/ 60 h 172"/>
              <a:gd name="T60" fmla="*/ 193 w 228"/>
              <a:gd name="T61" fmla="*/ 140 h 172"/>
              <a:gd name="T62" fmla="*/ 184 w 228"/>
              <a:gd name="T63" fmla="*/ 148 h 172"/>
              <a:gd name="T64" fmla="*/ 192 w 228"/>
              <a:gd name="T65" fmla="*/ 156 h 172"/>
              <a:gd name="T66" fmla="*/ 200 w 228"/>
              <a:gd name="T67" fmla="*/ 149 h 172"/>
              <a:gd name="T68" fmla="*/ 193 w 228"/>
              <a:gd name="T69" fmla="*/ 140 h 1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228" h="172">
                <a:moveTo>
                  <a:pt x="212" y="40"/>
                </a:moveTo>
                <a:cubicBezTo>
                  <a:pt x="212" y="19"/>
                  <a:pt x="212" y="19"/>
                  <a:pt x="212" y="19"/>
                </a:cubicBezTo>
                <a:cubicBezTo>
                  <a:pt x="212" y="9"/>
                  <a:pt x="203" y="0"/>
                  <a:pt x="193" y="0"/>
                </a:cubicBezTo>
                <a:cubicBezTo>
                  <a:pt x="19" y="0"/>
                  <a:pt x="19" y="0"/>
                  <a:pt x="19" y="0"/>
                </a:cubicBezTo>
                <a:cubicBezTo>
                  <a:pt x="9" y="0"/>
                  <a:pt x="0" y="9"/>
                  <a:pt x="0" y="19"/>
                </a:cubicBezTo>
                <a:cubicBezTo>
                  <a:pt x="0" y="121"/>
                  <a:pt x="0" y="121"/>
                  <a:pt x="0" y="121"/>
                </a:cubicBezTo>
                <a:cubicBezTo>
                  <a:pt x="0" y="131"/>
                  <a:pt x="9" y="140"/>
                  <a:pt x="19" y="140"/>
                </a:cubicBezTo>
                <a:cubicBezTo>
                  <a:pt x="86" y="140"/>
                  <a:pt x="86" y="140"/>
                  <a:pt x="86" y="140"/>
                </a:cubicBezTo>
                <a:cubicBezTo>
                  <a:pt x="84" y="164"/>
                  <a:pt x="84" y="164"/>
                  <a:pt x="84" y="164"/>
                </a:cubicBezTo>
                <a:cubicBezTo>
                  <a:pt x="72" y="164"/>
                  <a:pt x="72" y="164"/>
                  <a:pt x="72" y="164"/>
                </a:cubicBezTo>
                <a:cubicBezTo>
                  <a:pt x="70" y="164"/>
                  <a:pt x="68" y="166"/>
                  <a:pt x="68" y="168"/>
                </a:cubicBezTo>
                <a:cubicBezTo>
                  <a:pt x="68" y="170"/>
                  <a:pt x="70" y="172"/>
                  <a:pt x="72" y="172"/>
                </a:cubicBezTo>
                <a:cubicBezTo>
                  <a:pt x="140" y="172"/>
                  <a:pt x="140" y="172"/>
                  <a:pt x="140" y="172"/>
                </a:cubicBezTo>
                <a:cubicBezTo>
                  <a:pt x="142" y="172"/>
                  <a:pt x="144" y="170"/>
                  <a:pt x="144" y="168"/>
                </a:cubicBezTo>
                <a:cubicBezTo>
                  <a:pt x="144" y="166"/>
                  <a:pt x="142" y="164"/>
                  <a:pt x="140" y="164"/>
                </a:cubicBezTo>
                <a:cubicBezTo>
                  <a:pt x="128" y="164"/>
                  <a:pt x="128" y="164"/>
                  <a:pt x="128" y="164"/>
                </a:cubicBezTo>
                <a:cubicBezTo>
                  <a:pt x="126" y="140"/>
                  <a:pt x="126" y="140"/>
                  <a:pt x="126" y="140"/>
                </a:cubicBezTo>
                <a:cubicBezTo>
                  <a:pt x="156" y="140"/>
                  <a:pt x="156" y="140"/>
                  <a:pt x="156" y="140"/>
                </a:cubicBezTo>
                <a:cubicBezTo>
                  <a:pt x="156" y="153"/>
                  <a:pt x="156" y="153"/>
                  <a:pt x="156" y="153"/>
                </a:cubicBezTo>
                <a:cubicBezTo>
                  <a:pt x="156" y="163"/>
                  <a:pt x="165" y="172"/>
                  <a:pt x="175" y="172"/>
                </a:cubicBezTo>
                <a:cubicBezTo>
                  <a:pt x="209" y="172"/>
                  <a:pt x="209" y="172"/>
                  <a:pt x="209" y="172"/>
                </a:cubicBezTo>
                <a:cubicBezTo>
                  <a:pt x="219" y="172"/>
                  <a:pt x="228" y="163"/>
                  <a:pt x="228" y="153"/>
                </a:cubicBezTo>
                <a:cubicBezTo>
                  <a:pt x="228" y="59"/>
                  <a:pt x="228" y="59"/>
                  <a:pt x="228" y="59"/>
                </a:cubicBezTo>
                <a:cubicBezTo>
                  <a:pt x="228" y="50"/>
                  <a:pt x="221" y="42"/>
                  <a:pt x="212" y="40"/>
                </a:cubicBezTo>
                <a:close/>
                <a:moveTo>
                  <a:pt x="92" y="164"/>
                </a:moveTo>
                <a:cubicBezTo>
                  <a:pt x="94" y="140"/>
                  <a:pt x="94" y="140"/>
                  <a:pt x="94" y="140"/>
                </a:cubicBezTo>
                <a:cubicBezTo>
                  <a:pt x="118" y="140"/>
                  <a:pt x="118" y="140"/>
                  <a:pt x="118" y="140"/>
                </a:cubicBezTo>
                <a:cubicBezTo>
                  <a:pt x="120" y="164"/>
                  <a:pt x="120" y="164"/>
                  <a:pt x="120" y="164"/>
                </a:cubicBezTo>
                <a:lnTo>
                  <a:pt x="92" y="164"/>
                </a:lnTo>
                <a:close/>
                <a:moveTo>
                  <a:pt x="156" y="132"/>
                </a:moveTo>
                <a:cubicBezTo>
                  <a:pt x="19" y="132"/>
                  <a:pt x="19" y="132"/>
                  <a:pt x="19" y="132"/>
                </a:cubicBezTo>
                <a:cubicBezTo>
                  <a:pt x="13" y="132"/>
                  <a:pt x="8" y="127"/>
                  <a:pt x="8" y="121"/>
                </a:cubicBezTo>
                <a:cubicBezTo>
                  <a:pt x="8" y="120"/>
                  <a:pt x="8" y="120"/>
                  <a:pt x="8" y="120"/>
                </a:cubicBezTo>
                <a:cubicBezTo>
                  <a:pt x="156" y="120"/>
                  <a:pt x="156" y="120"/>
                  <a:pt x="156" y="120"/>
                </a:cubicBezTo>
                <a:lnTo>
                  <a:pt x="156" y="132"/>
                </a:lnTo>
                <a:close/>
                <a:moveTo>
                  <a:pt x="156" y="59"/>
                </a:moveTo>
                <a:cubicBezTo>
                  <a:pt x="156" y="112"/>
                  <a:pt x="156" y="112"/>
                  <a:pt x="156" y="112"/>
                </a:cubicBezTo>
                <a:cubicBezTo>
                  <a:pt x="8" y="112"/>
                  <a:pt x="8" y="112"/>
                  <a:pt x="8" y="112"/>
                </a:cubicBezTo>
                <a:cubicBezTo>
                  <a:pt x="8" y="19"/>
                  <a:pt x="8" y="19"/>
                  <a:pt x="8" y="19"/>
                </a:cubicBezTo>
                <a:cubicBezTo>
                  <a:pt x="8" y="13"/>
                  <a:pt x="13" y="8"/>
                  <a:pt x="19" y="8"/>
                </a:cubicBezTo>
                <a:cubicBezTo>
                  <a:pt x="193" y="8"/>
                  <a:pt x="193" y="8"/>
                  <a:pt x="193" y="8"/>
                </a:cubicBezTo>
                <a:cubicBezTo>
                  <a:pt x="199" y="8"/>
                  <a:pt x="204" y="13"/>
                  <a:pt x="204" y="19"/>
                </a:cubicBezTo>
                <a:cubicBezTo>
                  <a:pt x="204" y="40"/>
                  <a:pt x="204" y="40"/>
                  <a:pt x="204" y="40"/>
                </a:cubicBezTo>
                <a:cubicBezTo>
                  <a:pt x="175" y="40"/>
                  <a:pt x="175" y="40"/>
                  <a:pt x="175" y="40"/>
                </a:cubicBezTo>
                <a:cubicBezTo>
                  <a:pt x="165" y="40"/>
                  <a:pt x="156" y="49"/>
                  <a:pt x="156" y="59"/>
                </a:cubicBezTo>
                <a:close/>
                <a:moveTo>
                  <a:pt x="220" y="153"/>
                </a:moveTo>
                <a:cubicBezTo>
                  <a:pt x="220" y="159"/>
                  <a:pt x="215" y="164"/>
                  <a:pt x="209" y="164"/>
                </a:cubicBezTo>
                <a:cubicBezTo>
                  <a:pt x="175" y="164"/>
                  <a:pt x="175" y="164"/>
                  <a:pt x="175" y="164"/>
                </a:cubicBezTo>
                <a:cubicBezTo>
                  <a:pt x="169" y="164"/>
                  <a:pt x="164" y="159"/>
                  <a:pt x="164" y="153"/>
                </a:cubicBezTo>
                <a:cubicBezTo>
                  <a:pt x="164" y="59"/>
                  <a:pt x="164" y="59"/>
                  <a:pt x="164" y="59"/>
                </a:cubicBezTo>
                <a:cubicBezTo>
                  <a:pt x="164" y="53"/>
                  <a:pt x="169" y="48"/>
                  <a:pt x="175" y="48"/>
                </a:cubicBezTo>
                <a:cubicBezTo>
                  <a:pt x="209" y="48"/>
                  <a:pt x="209" y="48"/>
                  <a:pt x="209" y="48"/>
                </a:cubicBezTo>
                <a:cubicBezTo>
                  <a:pt x="215" y="48"/>
                  <a:pt x="220" y="53"/>
                  <a:pt x="220" y="59"/>
                </a:cubicBezTo>
                <a:lnTo>
                  <a:pt x="220" y="153"/>
                </a:lnTo>
                <a:close/>
                <a:moveTo>
                  <a:pt x="196" y="56"/>
                </a:moveTo>
                <a:cubicBezTo>
                  <a:pt x="188" y="56"/>
                  <a:pt x="188" y="56"/>
                  <a:pt x="188" y="56"/>
                </a:cubicBezTo>
                <a:cubicBezTo>
                  <a:pt x="186" y="56"/>
                  <a:pt x="184" y="58"/>
                  <a:pt x="184" y="60"/>
                </a:cubicBezTo>
                <a:cubicBezTo>
                  <a:pt x="184" y="62"/>
                  <a:pt x="186" y="64"/>
                  <a:pt x="188" y="64"/>
                </a:cubicBezTo>
                <a:cubicBezTo>
                  <a:pt x="196" y="64"/>
                  <a:pt x="196" y="64"/>
                  <a:pt x="196" y="64"/>
                </a:cubicBezTo>
                <a:cubicBezTo>
                  <a:pt x="198" y="64"/>
                  <a:pt x="200" y="62"/>
                  <a:pt x="200" y="60"/>
                </a:cubicBezTo>
                <a:cubicBezTo>
                  <a:pt x="200" y="58"/>
                  <a:pt x="198" y="56"/>
                  <a:pt x="196" y="56"/>
                </a:cubicBezTo>
                <a:close/>
                <a:moveTo>
                  <a:pt x="193" y="140"/>
                </a:moveTo>
                <a:cubicBezTo>
                  <a:pt x="192" y="140"/>
                  <a:pt x="192" y="140"/>
                  <a:pt x="192" y="140"/>
                </a:cubicBezTo>
                <a:cubicBezTo>
                  <a:pt x="187" y="140"/>
                  <a:pt x="184" y="143"/>
                  <a:pt x="184" y="148"/>
                </a:cubicBezTo>
                <a:cubicBezTo>
                  <a:pt x="184" y="149"/>
                  <a:pt x="184" y="149"/>
                  <a:pt x="184" y="149"/>
                </a:cubicBezTo>
                <a:cubicBezTo>
                  <a:pt x="184" y="153"/>
                  <a:pt x="187" y="156"/>
                  <a:pt x="192" y="156"/>
                </a:cubicBezTo>
                <a:cubicBezTo>
                  <a:pt x="193" y="156"/>
                  <a:pt x="193" y="156"/>
                  <a:pt x="193" y="156"/>
                </a:cubicBezTo>
                <a:cubicBezTo>
                  <a:pt x="197" y="156"/>
                  <a:pt x="200" y="153"/>
                  <a:pt x="200" y="149"/>
                </a:cubicBezTo>
                <a:cubicBezTo>
                  <a:pt x="200" y="148"/>
                  <a:pt x="200" y="148"/>
                  <a:pt x="200" y="148"/>
                </a:cubicBezTo>
                <a:cubicBezTo>
                  <a:pt x="200" y="143"/>
                  <a:pt x="197" y="140"/>
                  <a:pt x="193" y="140"/>
                </a:cubicBezTo>
                <a:close/>
              </a:path>
            </a:pathLst>
          </a:custGeom>
          <a:solidFill>
            <a:srgbClr val="003250"/>
          </a:solidFill>
          <a:ln>
            <a:solidFill>
              <a:srgbClr val="003250"/>
            </a:solidFill>
          </a:ln>
        </p:spPr>
        <p:txBody>
          <a:bodyPr vert="horz" wrap="square" lIns="68580" tIns="34290" rIns="68580" bIns="34290" numCol="1" anchor="t" anchorCtr="0" compatLnSpc="1">
            <a:prstTxWarp prst="textNoShape">
              <a:avLst/>
            </a:prstTxWarp>
          </a:bodyPr>
          <a:lstStyle/>
          <a:p>
            <a:endParaRPr lang="en-US" sz="1350" dirty="0"/>
          </a:p>
        </p:txBody>
      </p:sp>
      <p:grpSp>
        <p:nvGrpSpPr>
          <p:cNvPr id="11" name="Group 10">
            <a:extLst>
              <a:ext uri="{FF2B5EF4-FFF2-40B4-BE49-F238E27FC236}">
                <a16:creationId xmlns:a16="http://schemas.microsoft.com/office/drawing/2014/main" id="{5E923663-0500-421C-B0B2-E52026D82C2E}"/>
              </a:ext>
            </a:extLst>
          </p:cNvPr>
          <p:cNvGrpSpPr/>
          <p:nvPr/>
        </p:nvGrpSpPr>
        <p:grpSpPr>
          <a:xfrm>
            <a:off x="367100" y="1398937"/>
            <a:ext cx="2468969" cy="2877228"/>
            <a:chOff x="1874560" y="-238385"/>
            <a:chExt cx="2856882" cy="3836307"/>
          </a:xfrm>
        </p:grpSpPr>
        <p:sp>
          <p:nvSpPr>
            <p:cNvPr id="12" name="Rectangle 11">
              <a:extLst>
                <a:ext uri="{FF2B5EF4-FFF2-40B4-BE49-F238E27FC236}">
                  <a16:creationId xmlns:a16="http://schemas.microsoft.com/office/drawing/2014/main" id="{19B8AE19-715C-4D40-BD2D-936200FA9BB5}"/>
                </a:ext>
              </a:extLst>
            </p:cNvPr>
            <p:cNvSpPr/>
            <p:nvPr/>
          </p:nvSpPr>
          <p:spPr>
            <a:xfrm>
              <a:off x="1930452" y="349509"/>
              <a:ext cx="2800990" cy="3248413"/>
            </a:xfrm>
            <a:prstGeom prst="rect">
              <a:avLst/>
            </a:prstGeom>
          </p:spPr>
          <p:txBody>
            <a:bodyPr wrap="square">
              <a:spAutoFit/>
            </a:bodyPr>
            <a:lstStyle/>
            <a:p>
              <a:pPr>
                <a:lnSpc>
                  <a:spcPct val="120000"/>
                </a:lnSpc>
              </a:pPr>
              <a:r>
                <a:rPr lang="en-US" sz="1600" dirty="0">
                  <a:cs typeface="Segoe UI Light" panose="020B0502040204020203" pitchFamily="34" charset="0"/>
                </a:rPr>
                <a:t>Registration on the </a:t>
              </a:r>
              <a:r>
                <a:rPr lang="en-US" sz="1600" dirty="0">
                  <a:cs typeface="Segoe UI Light" panose="020B0502040204020203" pitchFamily="34" charset="0"/>
                  <a:hlinkClick r:id="rId2"/>
                </a:rPr>
                <a:t>Plan Member Services</a:t>
              </a:r>
              <a:r>
                <a:rPr lang="en-US" sz="1600" dirty="0">
                  <a:cs typeface="Segoe UI Light" panose="020B0502040204020203" pitchFamily="34" charset="0"/>
                </a:rPr>
                <a:t> website is easy with RWAM Insurance Administrators Inc. With a few simple steps you’ll be ready to take full advantage of your benefits!</a:t>
              </a:r>
            </a:p>
          </p:txBody>
        </p:sp>
        <p:sp>
          <p:nvSpPr>
            <p:cNvPr id="13" name="Rectangle: Rounded Corners 12">
              <a:extLst>
                <a:ext uri="{FF2B5EF4-FFF2-40B4-BE49-F238E27FC236}">
                  <a16:creationId xmlns:a16="http://schemas.microsoft.com/office/drawing/2014/main" id="{971C5739-91DD-485E-B329-61FB74D6524F}"/>
                </a:ext>
              </a:extLst>
            </p:cNvPr>
            <p:cNvSpPr/>
            <p:nvPr/>
          </p:nvSpPr>
          <p:spPr>
            <a:xfrm>
              <a:off x="1874560" y="-238385"/>
              <a:ext cx="2749409" cy="412700"/>
            </a:xfrm>
            <a:prstGeom prst="roundRect">
              <a:avLst>
                <a:gd name="adj" fmla="val 11905"/>
              </a:avLst>
            </a:prstGeom>
            <a:no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spc="225" dirty="0">
                  <a:solidFill>
                    <a:srgbClr val="006265"/>
                  </a:solidFill>
                </a:rPr>
                <a:t>REGISTER</a:t>
              </a:r>
              <a:endParaRPr lang="id-ID" sz="1050" spc="225" dirty="0">
                <a:solidFill>
                  <a:srgbClr val="006265"/>
                </a:solidFill>
              </a:endParaRPr>
            </a:p>
          </p:txBody>
        </p:sp>
      </p:grpSp>
      <p:grpSp>
        <p:nvGrpSpPr>
          <p:cNvPr id="14" name="Group 13">
            <a:extLst>
              <a:ext uri="{FF2B5EF4-FFF2-40B4-BE49-F238E27FC236}">
                <a16:creationId xmlns:a16="http://schemas.microsoft.com/office/drawing/2014/main" id="{7A071E3B-398A-40E4-9F57-4BB121EB7B85}"/>
              </a:ext>
            </a:extLst>
          </p:cNvPr>
          <p:cNvGrpSpPr/>
          <p:nvPr/>
        </p:nvGrpSpPr>
        <p:grpSpPr>
          <a:xfrm>
            <a:off x="3008469" y="2447719"/>
            <a:ext cx="2553711" cy="2290428"/>
            <a:chOff x="1900498" y="1032563"/>
            <a:chExt cx="3404948" cy="3053907"/>
          </a:xfrm>
        </p:grpSpPr>
        <p:sp>
          <p:nvSpPr>
            <p:cNvPr id="15" name="Rectangle 14">
              <a:extLst>
                <a:ext uri="{FF2B5EF4-FFF2-40B4-BE49-F238E27FC236}">
                  <a16:creationId xmlns:a16="http://schemas.microsoft.com/office/drawing/2014/main" id="{2A98675E-1EF6-42DC-8897-71AC91FCDE38}"/>
                </a:ext>
              </a:extLst>
            </p:cNvPr>
            <p:cNvSpPr/>
            <p:nvPr/>
          </p:nvSpPr>
          <p:spPr>
            <a:xfrm>
              <a:off x="1900499" y="1625965"/>
              <a:ext cx="3404947" cy="2460505"/>
            </a:xfrm>
            <a:prstGeom prst="rect">
              <a:avLst/>
            </a:prstGeom>
          </p:spPr>
          <p:txBody>
            <a:bodyPr wrap="square">
              <a:spAutoFit/>
            </a:bodyPr>
            <a:lstStyle/>
            <a:p>
              <a:pPr>
                <a:lnSpc>
                  <a:spcPct val="120000"/>
                </a:lnSpc>
              </a:pPr>
              <a:r>
                <a:rPr lang="en-CA" sz="1600" dirty="0">
                  <a:cs typeface="Segoe UI Light" panose="020B0502040204020203" pitchFamily="34" charset="0"/>
                </a:rPr>
                <a:t>Submit your health and dental claims electronically and stop waiting for your money! With easy electronic claim submission, you get your money faster.</a:t>
              </a:r>
              <a:endParaRPr lang="en-US" sz="1600" dirty="0">
                <a:cs typeface="Segoe UI Light" panose="020B0502040204020203" pitchFamily="34" charset="0"/>
              </a:endParaRPr>
            </a:p>
          </p:txBody>
        </p:sp>
        <p:sp>
          <p:nvSpPr>
            <p:cNvPr id="16" name="Rectangle: Rounded Corners 15">
              <a:extLst>
                <a:ext uri="{FF2B5EF4-FFF2-40B4-BE49-F238E27FC236}">
                  <a16:creationId xmlns:a16="http://schemas.microsoft.com/office/drawing/2014/main" id="{19BF78ED-6630-4D41-BD6E-43B2B6D248DA}"/>
                </a:ext>
              </a:extLst>
            </p:cNvPr>
            <p:cNvSpPr/>
            <p:nvPr/>
          </p:nvSpPr>
          <p:spPr>
            <a:xfrm>
              <a:off x="1900498" y="1032563"/>
              <a:ext cx="2873847" cy="412702"/>
            </a:xfrm>
            <a:prstGeom prst="roundRect">
              <a:avLst>
                <a:gd name="adj" fmla="val 11905"/>
              </a:avLst>
            </a:prstGeom>
            <a:no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spc="225" dirty="0" err="1">
                  <a:solidFill>
                    <a:srgbClr val="006265"/>
                  </a:solidFill>
                </a:rPr>
                <a:t>eServices</a:t>
              </a:r>
              <a:endParaRPr lang="id-ID" sz="2400" spc="225" dirty="0">
                <a:solidFill>
                  <a:srgbClr val="006265"/>
                </a:solidFill>
              </a:endParaRPr>
            </a:p>
          </p:txBody>
        </p:sp>
      </p:grpSp>
      <p:sp>
        <p:nvSpPr>
          <p:cNvPr id="24" name="Rectangle 23">
            <a:extLst>
              <a:ext uri="{FF2B5EF4-FFF2-40B4-BE49-F238E27FC236}">
                <a16:creationId xmlns:a16="http://schemas.microsoft.com/office/drawing/2014/main" id="{9C843934-1FDA-4B43-8F0D-1A0281FFC0E7}"/>
              </a:ext>
            </a:extLst>
          </p:cNvPr>
          <p:cNvSpPr/>
          <p:nvPr/>
        </p:nvSpPr>
        <p:spPr>
          <a:xfrm>
            <a:off x="367100" y="5475312"/>
            <a:ext cx="5055418" cy="958147"/>
          </a:xfrm>
          <a:prstGeom prst="rect">
            <a:avLst/>
          </a:prstGeom>
        </p:spPr>
        <p:txBody>
          <a:bodyPr wrap="square">
            <a:spAutoFit/>
          </a:bodyPr>
          <a:lstStyle/>
          <a:p>
            <a:pPr>
              <a:lnSpc>
                <a:spcPct val="120000"/>
              </a:lnSpc>
            </a:pPr>
            <a:r>
              <a:rPr lang="en-US" sz="1200" dirty="0">
                <a:solidFill>
                  <a:schemeClr val="bg1"/>
                </a:solidFill>
                <a:cs typeface="Segoe UI Light" panose="020B0502040204020203" pitchFamily="34" charset="0"/>
              </a:rPr>
              <a:t>RWAM makes it easy for your health care provider to submit insurance claims on your behalf. Your claim can be submitted through the RWAM Provider Claims Service portal, or through TELUS Health, with no fee or upfront cost! Keep your money in your wallet with RWAM </a:t>
            </a:r>
            <a:r>
              <a:rPr lang="en-US" sz="1200" dirty="0" err="1">
                <a:solidFill>
                  <a:schemeClr val="bg1"/>
                </a:solidFill>
                <a:cs typeface="Segoe UI Light" panose="020B0502040204020203" pitchFamily="34" charset="0"/>
              </a:rPr>
              <a:t>eClaims</a:t>
            </a:r>
            <a:r>
              <a:rPr lang="en-US" sz="1200" dirty="0">
                <a:solidFill>
                  <a:schemeClr val="bg1"/>
                </a:solidFill>
                <a:cs typeface="Segoe UI Light" panose="020B0502040204020203" pitchFamily="34" charset="0"/>
              </a:rPr>
              <a:t> and TELUS Health.</a:t>
            </a:r>
          </a:p>
        </p:txBody>
      </p:sp>
      <p:sp>
        <p:nvSpPr>
          <p:cNvPr id="25" name="Rectangle: Rounded Corners 24">
            <a:extLst>
              <a:ext uri="{FF2B5EF4-FFF2-40B4-BE49-F238E27FC236}">
                <a16:creationId xmlns:a16="http://schemas.microsoft.com/office/drawing/2014/main" id="{E9DBCF58-CE70-47E9-8ABA-855DF87F0411}"/>
              </a:ext>
            </a:extLst>
          </p:cNvPr>
          <p:cNvSpPr/>
          <p:nvPr/>
        </p:nvSpPr>
        <p:spPr>
          <a:xfrm>
            <a:off x="332596" y="5109720"/>
            <a:ext cx="2327786" cy="309526"/>
          </a:xfrm>
          <a:prstGeom prst="roundRect">
            <a:avLst>
              <a:gd name="adj" fmla="val 11905"/>
            </a:avLst>
          </a:prstGeom>
          <a:no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100" dirty="0">
                <a:solidFill>
                  <a:schemeClr val="bg1"/>
                </a:solidFill>
              </a:rPr>
              <a:t>Did You Know?</a:t>
            </a:r>
            <a:endParaRPr lang="id-ID" sz="2100" dirty="0">
              <a:solidFill>
                <a:schemeClr val="bg1"/>
              </a:solidFill>
            </a:endParaRPr>
          </a:p>
        </p:txBody>
      </p:sp>
      <p:grpSp>
        <p:nvGrpSpPr>
          <p:cNvPr id="17" name="Group 16">
            <a:extLst>
              <a:ext uri="{FF2B5EF4-FFF2-40B4-BE49-F238E27FC236}">
                <a16:creationId xmlns:a16="http://schemas.microsoft.com/office/drawing/2014/main" id="{4B7BB1C3-0BB5-4304-AB74-F2333F0C7AC9}"/>
              </a:ext>
            </a:extLst>
          </p:cNvPr>
          <p:cNvGrpSpPr/>
          <p:nvPr/>
        </p:nvGrpSpPr>
        <p:grpSpPr>
          <a:xfrm>
            <a:off x="5831163" y="3336349"/>
            <a:ext cx="3045418" cy="2581152"/>
            <a:chOff x="1458989" y="1621547"/>
            <a:chExt cx="3796260" cy="3441542"/>
          </a:xfrm>
        </p:grpSpPr>
        <p:sp>
          <p:nvSpPr>
            <p:cNvPr id="18" name="Rectangle 17">
              <a:extLst>
                <a:ext uri="{FF2B5EF4-FFF2-40B4-BE49-F238E27FC236}">
                  <a16:creationId xmlns:a16="http://schemas.microsoft.com/office/drawing/2014/main" id="{05DDD3FF-E797-4AE4-A6F4-A673A9A9CF33}"/>
                </a:ext>
              </a:extLst>
            </p:cNvPr>
            <p:cNvSpPr/>
            <p:nvPr/>
          </p:nvSpPr>
          <p:spPr>
            <a:xfrm>
              <a:off x="1498370" y="2208628"/>
              <a:ext cx="3756879" cy="2854461"/>
            </a:xfrm>
            <a:prstGeom prst="rect">
              <a:avLst/>
            </a:prstGeom>
          </p:spPr>
          <p:txBody>
            <a:bodyPr wrap="square">
              <a:spAutoFit/>
            </a:bodyPr>
            <a:lstStyle/>
            <a:p>
              <a:pPr>
                <a:lnSpc>
                  <a:spcPct val="120000"/>
                </a:lnSpc>
              </a:pPr>
              <a:r>
                <a:rPr lang="en-US" sz="1600" dirty="0">
                  <a:cs typeface="Segoe UI Light" panose="020B0502040204020203" pitchFamily="34" charset="0"/>
                </a:rPr>
                <a:t>Finding coverage information and plan details is easy with RWAM’s online </a:t>
              </a:r>
              <a:r>
                <a:rPr lang="en-US" sz="1600" dirty="0">
                  <a:cs typeface="Segoe UI Light" panose="020B0502040204020203" pitchFamily="34" charset="0"/>
                  <a:hlinkClick r:id="rId2"/>
                </a:rPr>
                <a:t>Plan Member Services</a:t>
              </a:r>
              <a:r>
                <a:rPr lang="en-US" sz="1600" dirty="0">
                  <a:cs typeface="Segoe UI Light" panose="020B0502040204020203" pitchFamily="34" charset="0"/>
                </a:rPr>
                <a:t>. Claim history, coverage, balances, digital RWAM OneCard and more, are all available online or on the Mobile App!</a:t>
              </a:r>
            </a:p>
          </p:txBody>
        </p:sp>
        <p:sp>
          <p:nvSpPr>
            <p:cNvPr id="19" name="Rectangle: Rounded Corners 18">
              <a:extLst>
                <a:ext uri="{FF2B5EF4-FFF2-40B4-BE49-F238E27FC236}">
                  <a16:creationId xmlns:a16="http://schemas.microsoft.com/office/drawing/2014/main" id="{649E992B-11DA-4410-BD6D-538CB4C931F7}"/>
                </a:ext>
              </a:extLst>
            </p:cNvPr>
            <p:cNvSpPr/>
            <p:nvPr/>
          </p:nvSpPr>
          <p:spPr>
            <a:xfrm>
              <a:off x="1458989" y="1621547"/>
              <a:ext cx="3572409" cy="412702"/>
            </a:xfrm>
            <a:prstGeom prst="roundRect">
              <a:avLst>
                <a:gd name="adj" fmla="val 11905"/>
              </a:avLst>
            </a:prstGeom>
            <a:no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spc="225" dirty="0">
                  <a:solidFill>
                    <a:srgbClr val="006265"/>
                  </a:solidFill>
                </a:rPr>
                <a:t>INFORMATION</a:t>
              </a:r>
              <a:endParaRPr lang="id-ID" sz="2800" spc="225" dirty="0">
                <a:solidFill>
                  <a:srgbClr val="006265"/>
                </a:solidFill>
              </a:endParaRPr>
            </a:p>
          </p:txBody>
        </p:sp>
      </p:grpSp>
      <p:sp>
        <p:nvSpPr>
          <p:cNvPr id="2" name="Freeform 20">
            <a:extLst>
              <a:ext uri="{FF2B5EF4-FFF2-40B4-BE49-F238E27FC236}">
                <a16:creationId xmlns:a16="http://schemas.microsoft.com/office/drawing/2014/main" id="{EBF6E7D6-B9AB-5348-33A6-04FEF42082BD}"/>
              </a:ext>
            </a:extLst>
          </p:cNvPr>
          <p:cNvSpPr>
            <a:spLocks noEditPoints="1"/>
          </p:cNvSpPr>
          <p:nvPr/>
        </p:nvSpPr>
        <p:spPr bwMode="auto">
          <a:xfrm>
            <a:off x="551615" y="329155"/>
            <a:ext cx="837938" cy="841278"/>
          </a:xfrm>
          <a:custGeom>
            <a:avLst/>
            <a:gdLst>
              <a:gd name="T0" fmla="*/ 391956 w 245"/>
              <a:gd name="T1" fmla="*/ 63423 h 246"/>
              <a:gd name="T2" fmla="*/ 349671 w 245"/>
              <a:gd name="T3" fmla="*/ 104078 h 246"/>
              <a:gd name="T4" fmla="*/ 296000 w 245"/>
              <a:gd name="T5" fmla="*/ 48787 h 246"/>
              <a:gd name="T6" fmla="*/ 336660 w 245"/>
              <a:gd name="T7" fmla="*/ 8131 h 246"/>
              <a:gd name="T8" fmla="*/ 364308 w 245"/>
              <a:gd name="T9" fmla="*/ 8131 h 246"/>
              <a:gd name="T10" fmla="*/ 391956 w 245"/>
              <a:gd name="T11" fmla="*/ 35777 h 246"/>
              <a:gd name="T12" fmla="*/ 391956 w 245"/>
              <a:gd name="T13" fmla="*/ 63423 h 246"/>
              <a:gd name="T14" fmla="*/ 102462 w 245"/>
              <a:gd name="T15" fmla="*/ 240680 h 246"/>
              <a:gd name="T16" fmla="*/ 157758 w 245"/>
              <a:gd name="T17" fmla="*/ 295972 h 246"/>
              <a:gd name="T18" fmla="*/ 84572 w 245"/>
              <a:gd name="T19" fmla="*/ 313860 h 246"/>
              <a:gd name="T20" fmla="*/ 102462 w 245"/>
              <a:gd name="T21" fmla="*/ 240680 h 246"/>
              <a:gd name="T22" fmla="*/ 336660 w 245"/>
              <a:gd name="T23" fmla="*/ 118714 h 246"/>
              <a:gd name="T24" fmla="*/ 172396 w 245"/>
              <a:gd name="T25" fmla="*/ 282962 h 246"/>
              <a:gd name="T26" fmla="*/ 117099 w 245"/>
              <a:gd name="T27" fmla="*/ 227671 h 246"/>
              <a:gd name="T28" fmla="*/ 281363 w 245"/>
              <a:gd name="T29" fmla="*/ 63423 h 246"/>
              <a:gd name="T30" fmla="*/ 336660 w 245"/>
              <a:gd name="T31" fmla="*/ 118714 h 246"/>
              <a:gd name="T32" fmla="*/ 39033 w 245"/>
              <a:gd name="T33" fmla="*/ 61796 h 246"/>
              <a:gd name="T34" fmla="*/ 39033 w 245"/>
              <a:gd name="T35" fmla="*/ 361021 h 246"/>
              <a:gd name="T36" fmla="*/ 338286 w 245"/>
              <a:gd name="T37" fmla="*/ 361021 h 246"/>
              <a:gd name="T38" fmla="*/ 338286 w 245"/>
              <a:gd name="T39" fmla="*/ 144734 h 246"/>
              <a:gd name="T40" fmla="*/ 377319 w 245"/>
              <a:gd name="T41" fmla="*/ 105704 h 246"/>
              <a:gd name="T42" fmla="*/ 377319 w 245"/>
              <a:gd name="T43" fmla="*/ 380535 h 246"/>
              <a:gd name="T44" fmla="*/ 357803 w 245"/>
              <a:gd name="T45" fmla="*/ 400050 h 246"/>
              <a:gd name="T46" fmla="*/ 19517 w 245"/>
              <a:gd name="T47" fmla="*/ 400050 h 246"/>
              <a:gd name="T48" fmla="*/ 0 w 245"/>
              <a:gd name="T49" fmla="*/ 380535 h 246"/>
              <a:gd name="T50" fmla="*/ 0 w 245"/>
              <a:gd name="T51" fmla="*/ 42282 h 246"/>
              <a:gd name="T52" fmla="*/ 19517 w 245"/>
              <a:gd name="T53" fmla="*/ 22767 h 246"/>
              <a:gd name="T54" fmla="*/ 294374 w 245"/>
              <a:gd name="T55" fmla="*/ 22767 h 246"/>
              <a:gd name="T56" fmla="*/ 255341 w 245"/>
              <a:gd name="T57" fmla="*/ 61796 h 246"/>
              <a:gd name="T58" fmla="*/ 39033 w 245"/>
              <a:gd name="T59" fmla="*/ 61796 h 24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0" t="0" r="r" b="b"/>
            <a:pathLst>
              <a:path w="245" h="246">
                <a:moveTo>
                  <a:pt x="241" y="39"/>
                </a:moveTo>
                <a:cubicBezTo>
                  <a:pt x="215" y="64"/>
                  <a:pt x="215" y="64"/>
                  <a:pt x="215" y="64"/>
                </a:cubicBezTo>
                <a:cubicBezTo>
                  <a:pt x="182" y="30"/>
                  <a:pt x="182" y="30"/>
                  <a:pt x="182" y="30"/>
                </a:cubicBezTo>
                <a:cubicBezTo>
                  <a:pt x="207" y="5"/>
                  <a:pt x="207" y="5"/>
                  <a:pt x="207" y="5"/>
                </a:cubicBezTo>
                <a:cubicBezTo>
                  <a:pt x="212" y="0"/>
                  <a:pt x="219" y="0"/>
                  <a:pt x="224" y="5"/>
                </a:cubicBezTo>
                <a:cubicBezTo>
                  <a:pt x="241" y="22"/>
                  <a:pt x="241" y="22"/>
                  <a:pt x="241" y="22"/>
                </a:cubicBezTo>
                <a:cubicBezTo>
                  <a:pt x="245" y="27"/>
                  <a:pt x="245" y="34"/>
                  <a:pt x="241" y="39"/>
                </a:cubicBezTo>
                <a:moveTo>
                  <a:pt x="63" y="148"/>
                </a:moveTo>
                <a:cubicBezTo>
                  <a:pt x="97" y="182"/>
                  <a:pt x="97" y="182"/>
                  <a:pt x="97" y="182"/>
                </a:cubicBezTo>
                <a:cubicBezTo>
                  <a:pt x="52" y="193"/>
                  <a:pt x="52" y="193"/>
                  <a:pt x="52" y="193"/>
                </a:cubicBezTo>
                <a:lnTo>
                  <a:pt x="63" y="148"/>
                </a:lnTo>
                <a:close/>
                <a:moveTo>
                  <a:pt x="207" y="73"/>
                </a:moveTo>
                <a:cubicBezTo>
                  <a:pt x="106" y="174"/>
                  <a:pt x="106" y="174"/>
                  <a:pt x="106" y="174"/>
                </a:cubicBezTo>
                <a:cubicBezTo>
                  <a:pt x="72" y="140"/>
                  <a:pt x="72" y="140"/>
                  <a:pt x="72" y="140"/>
                </a:cubicBezTo>
                <a:cubicBezTo>
                  <a:pt x="173" y="39"/>
                  <a:pt x="173" y="39"/>
                  <a:pt x="173" y="39"/>
                </a:cubicBezTo>
                <a:lnTo>
                  <a:pt x="207" y="73"/>
                </a:lnTo>
                <a:close/>
                <a:moveTo>
                  <a:pt x="24" y="38"/>
                </a:moveTo>
                <a:cubicBezTo>
                  <a:pt x="24" y="222"/>
                  <a:pt x="24" y="222"/>
                  <a:pt x="24" y="222"/>
                </a:cubicBezTo>
                <a:cubicBezTo>
                  <a:pt x="208" y="222"/>
                  <a:pt x="208" y="222"/>
                  <a:pt x="208" y="222"/>
                </a:cubicBezTo>
                <a:cubicBezTo>
                  <a:pt x="208" y="89"/>
                  <a:pt x="208" y="89"/>
                  <a:pt x="208" y="89"/>
                </a:cubicBezTo>
                <a:cubicBezTo>
                  <a:pt x="232" y="65"/>
                  <a:pt x="232" y="65"/>
                  <a:pt x="232" y="65"/>
                </a:cubicBezTo>
                <a:cubicBezTo>
                  <a:pt x="232" y="234"/>
                  <a:pt x="232" y="234"/>
                  <a:pt x="232" y="234"/>
                </a:cubicBezTo>
                <a:cubicBezTo>
                  <a:pt x="232" y="241"/>
                  <a:pt x="227" y="246"/>
                  <a:pt x="220" y="246"/>
                </a:cubicBezTo>
                <a:cubicBezTo>
                  <a:pt x="12" y="246"/>
                  <a:pt x="12" y="246"/>
                  <a:pt x="12" y="246"/>
                </a:cubicBezTo>
                <a:cubicBezTo>
                  <a:pt x="5" y="246"/>
                  <a:pt x="0" y="241"/>
                  <a:pt x="0" y="234"/>
                </a:cubicBezTo>
                <a:cubicBezTo>
                  <a:pt x="0" y="26"/>
                  <a:pt x="0" y="26"/>
                  <a:pt x="0" y="26"/>
                </a:cubicBezTo>
                <a:cubicBezTo>
                  <a:pt x="0" y="19"/>
                  <a:pt x="5" y="14"/>
                  <a:pt x="12" y="14"/>
                </a:cubicBezTo>
                <a:cubicBezTo>
                  <a:pt x="181" y="14"/>
                  <a:pt x="181" y="14"/>
                  <a:pt x="181" y="14"/>
                </a:cubicBezTo>
                <a:cubicBezTo>
                  <a:pt x="157" y="38"/>
                  <a:pt x="157" y="38"/>
                  <a:pt x="157" y="38"/>
                </a:cubicBezTo>
                <a:lnTo>
                  <a:pt x="24" y="38"/>
                </a:lnTo>
                <a:close/>
              </a:path>
            </a:pathLst>
          </a:custGeom>
          <a:solidFill>
            <a:srgbClr val="003250"/>
          </a:solidFill>
          <a:ln>
            <a:solidFill>
              <a:srgbClr val="003250"/>
            </a:solidFill>
          </a:ln>
        </p:spPr>
        <p:txBody>
          <a:bodyPr/>
          <a:lstStyle/>
          <a:p>
            <a:endParaRPr lang="en-US" dirty="0"/>
          </a:p>
        </p:txBody>
      </p:sp>
      <p:sp>
        <p:nvSpPr>
          <p:cNvPr id="5" name="AutoShape 17">
            <a:extLst>
              <a:ext uri="{FF2B5EF4-FFF2-40B4-BE49-F238E27FC236}">
                <a16:creationId xmlns:a16="http://schemas.microsoft.com/office/drawing/2014/main" id="{CFE9EFD9-953C-5E20-2322-0E0501B81E95}"/>
              </a:ext>
            </a:extLst>
          </p:cNvPr>
          <p:cNvSpPr>
            <a:spLocks/>
          </p:cNvSpPr>
          <p:nvPr/>
        </p:nvSpPr>
        <p:spPr bwMode="auto">
          <a:xfrm>
            <a:off x="6481064" y="2287973"/>
            <a:ext cx="945054" cy="917592"/>
          </a:xfrm>
          <a:custGeom>
            <a:avLst/>
            <a:gdLst>
              <a:gd name="T0" fmla="*/ 10473 w 20946"/>
              <a:gd name="T1" fmla="*/ 10800 h 21600"/>
              <a:gd name="T2" fmla="*/ 10473 w 20946"/>
              <a:gd name="T3" fmla="*/ 10800 h 21600"/>
              <a:gd name="T4" fmla="*/ 10473 w 20946"/>
              <a:gd name="T5" fmla="*/ 10800 h 21600"/>
              <a:gd name="T6" fmla="*/ 10473 w 20946"/>
              <a:gd name="T7" fmla="*/ 10800 h 21600"/>
            </a:gdLst>
            <a:ahLst/>
            <a:cxnLst>
              <a:cxn ang="0">
                <a:pos x="T0" y="T1"/>
              </a:cxn>
              <a:cxn ang="0">
                <a:pos x="T2" y="T3"/>
              </a:cxn>
              <a:cxn ang="0">
                <a:pos x="T4" y="T5"/>
              </a:cxn>
              <a:cxn ang="0">
                <a:pos x="T6" y="T7"/>
              </a:cxn>
            </a:cxnLst>
            <a:rect l="0" t="0" r="r" b="b"/>
            <a:pathLst>
              <a:path w="20946" h="21600">
                <a:moveTo>
                  <a:pt x="18509" y="15329"/>
                </a:moveTo>
                <a:lnTo>
                  <a:pt x="11782" y="15329"/>
                </a:lnTo>
                <a:cubicBezTo>
                  <a:pt x="10699" y="15329"/>
                  <a:pt x="9818" y="14391"/>
                  <a:pt x="9818" y="13238"/>
                </a:cubicBezTo>
                <a:cubicBezTo>
                  <a:pt x="9818" y="12086"/>
                  <a:pt x="10699" y="11148"/>
                  <a:pt x="11782" y="11148"/>
                </a:cubicBezTo>
                <a:lnTo>
                  <a:pt x="17673" y="11148"/>
                </a:lnTo>
                <a:cubicBezTo>
                  <a:pt x="18077" y="11142"/>
                  <a:pt x="18477" y="10934"/>
                  <a:pt x="18721" y="10588"/>
                </a:cubicBezTo>
                <a:cubicBezTo>
                  <a:pt x="18789" y="10491"/>
                  <a:pt x="18842" y="10381"/>
                  <a:pt x="18885" y="10267"/>
                </a:cubicBezTo>
                <a:cubicBezTo>
                  <a:pt x="18890" y="10251"/>
                  <a:pt x="18901" y="10239"/>
                  <a:pt x="18906" y="10224"/>
                </a:cubicBezTo>
                <a:cubicBezTo>
                  <a:pt x="19377" y="10880"/>
                  <a:pt x="19636" y="11686"/>
                  <a:pt x="19636" y="12541"/>
                </a:cubicBezTo>
                <a:cubicBezTo>
                  <a:pt x="19636" y="13613"/>
                  <a:pt x="19230" y="14607"/>
                  <a:pt x="18509" y="15329"/>
                </a:cubicBezTo>
                <a:moveTo>
                  <a:pt x="17673" y="17767"/>
                </a:moveTo>
                <a:cubicBezTo>
                  <a:pt x="17673" y="19114"/>
                  <a:pt x="16647" y="20206"/>
                  <a:pt x="15382" y="20206"/>
                </a:cubicBezTo>
                <a:lnTo>
                  <a:pt x="3600" y="20206"/>
                </a:lnTo>
                <a:cubicBezTo>
                  <a:pt x="2334" y="20206"/>
                  <a:pt x="1309" y="19114"/>
                  <a:pt x="1309" y="17767"/>
                </a:cubicBezTo>
                <a:lnTo>
                  <a:pt x="1309" y="6786"/>
                </a:lnTo>
                <a:cubicBezTo>
                  <a:pt x="1931" y="7334"/>
                  <a:pt x="2730" y="7664"/>
                  <a:pt x="3600" y="7664"/>
                </a:cubicBezTo>
                <a:lnTo>
                  <a:pt x="14400" y="7664"/>
                </a:lnTo>
                <a:lnTo>
                  <a:pt x="17018" y="7664"/>
                </a:lnTo>
                <a:cubicBezTo>
                  <a:pt x="17379" y="7664"/>
                  <a:pt x="17673" y="7976"/>
                  <a:pt x="17673" y="8361"/>
                </a:cubicBezTo>
                <a:lnTo>
                  <a:pt x="17673" y="9754"/>
                </a:lnTo>
                <a:lnTo>
                  <a:pt x="11782" y="9754"/>
                </a:lnTo>
                <a:cubicBezTo>
                  <a:pt x="9974" y="9754"/>
                  <a:pt x="8509" y="11314"/>
                  <a:pt x="8509" y="13238"/>
                </a:cubicBezTo>
                <a:cubicBezTo>
                  <a:pt x="8509" y="15163"/>
                  <a:pt x="9974" y="16722"/>
                  <a:pt x="11782" y="16722"/>
                </a:cubicBezTo>
                <a:lnTo>
                  <a:pt x="17673" y="16722"/>
                </a:lnTo>
                <a:cubicBezTo>
                  <a:pt x="17673" y="16722"/>
                  <a:pt x="17673" y="17767"/>
                  <a:pt x="17673" y="17767"/>
                </a:cubicBezTo>
                <a:close/>
                <a:moveTo>
                  <a:pt x="16363" y="5574"/>
                </a:moveTo>
                <a:lnTo>
                  <a:pt x="16363" y="6270"/>
                </a:lnTo>
                <a:lnTo>
                  <a:pt x="14400" y="6270"/>
                </a:lnTo>
                <a:lnTo>
                  <a:pt x="3600" y="6270"/>
                </a:lnTo>
                <a:cubicBezTo>
                  <a:pt x="3246" y="6270"/>
                  <a:pt x="2916" y="6179"/>
                  <a:pt x="2617" y="6027"/>
                </a:cubicBezTo>
                <a:lnTo>
                  <a:pt x="2617" y="5574"/>
                </a:lnTo>
                <a:cubicBezTo>
                  <a:pt x="2617" y="5574"/>
                  <a:pt x="16363" y="5574"/>
                  <a:pt x="16363" y="5574"/>
                </a:cubicBezTo>
                <a:close/>
                <a:moveTo>
                  <a:pt x="16363" y="4877"/>
                </a:moveTo>
                <a:lnTo>
                  <a:pt x="2617" y="4877"/>
                </a:lnTo>
                <a:lnTo>
                  <a:pt x="2617" y="4180"/>
                </a:lnTo>
                <a:lnTo>
                  <a:pt x="16363" y="4180"/>
                </a:lnTo>
                <a:cubicBezTo>
                  <a:pt x="16363" y="4180"/>
                  <a:pt x="16363" y="4877"/>
                  <a:pt x="16363" y="4877"/>
                </a:cubicBezTo>
                <a:close/>
                <a:moveTo>
                  <a:pt x="16363" y="3483"/>
                </a:moveTo>
                <a:lnTo>
                  <a:pt x="2617" y="3483"/>
                </a:lnTo>
                <a:lnTo>
                  <a:pt x="2617" y="2787"/>
                </a:lnTo>
                <a:lnTo>
                  <a:pt x="16363" y="2787"/>
                </a:lnTo>
                <a:cubicBezTo>
                  <a:pt x="16363" y="2787"/>
                  <a:pt x="16363" y="3483"/>
                  <a:pt x="16363" y="3483"/>
                </a:cubicBezTo>
                <a:close/>
                <a:moveTo>
                  <a:pt x="3600" y="1393"/>
                </a:moveTo>
                <a:lnTo>
                  <a:pt x="14400" y="1393"/>
                </a:lnTo>
                <a:lnTo>
                  <a:pt x="17018" y="1393"/>
                </a:lnTo>
                <a:cubicBezTo>
                  <a:pt x="17379" y="1393"/>
                  <a:pt x="17673" y="1705"/>
                  <a:pt x="17673" y="2090"/>
                </a:cubicBezTo>
                <a:lnTo>
                  <a:pt x="17673" y="3832"/>
                </a:lnTo>
                <a:lnTo>
                  <a:pt x="17673" y="4180"/>
                </a:lnTo>
                <a:lnTo>
                  <a:pt x="17673" y="6398"/>
                </a:lnTo>
                <a:cubicBezTo>
                  <a:pt x="17466" y="6321"/>
                  <a:pt x="17249" y="6270"/>
                  <a:pt x="17018" y="6270"/>
                </a:cubicBezTo>
                <a:lnTo>
                  <a:pt x="17018" y="5574"/>
                </a:lnTo>
                <a:lnTo>
                  <a:pt x="17018" y="4180"/>
                </a:lnTo>
                <a:lnTo>
                  <a:pt x="17018" y="2787"/>
                </a:lnTo>
                <a:cubicBezTo>
                  <a:pt x="17018" y="2401"/>
                  <a:pt x="16724" y="2090"/>
                  <a:pt x="16363" y="2090"/>
                </a:cubicBezTo>
                <a:lnTo>
                  <a:pt x="2617" y="2090"/>
                </a:lnTo>
                <a:cubicBezTo>
                  <a:pt x="2256" y="2090"/>
                  <a:pt x="1963" y="2401"/>
                  <a:pt x="1963" y="2787"/>
                </a:cubicBezTo>
                <a:lnTo>
                  <a:pt x="1963" y="4180"/>
                </a:lnTo>
                <a:lnTo>
                  <a:pt x="1963" y="5534"/>
                </a:lnTo>
                <a:cubicBezTo>
                  <a:pt x="1559" y="5094"/>
                  <a:pt x="1309" y="4495"/>
                  <a:pt x="1309" y="3832"/>
                </a:cubicBezTo>
                <a:cubicBezTo>
                  <a:pt x="1309" y="2485"/>
                  <a:pt x="2334" y="1393"/>
                  <a:pt x="3600" y="1393"/>
                </a:cubicBezTo>
                <a:moveTo>
                  <a:pt x="18983" y="8361"/>
                </a:moveTo>
                <a:lnTo>
                  <a:pt x="18982" y="8361"/>
                </a:lnTo>
                <a:lnTo>
                  <a:pt x="18982" y="4180"/>
                </a:lnTo>
                <a:lnTo>
                  <a:pt x="18982" y="3832"/>
                </a:lnTo>
                <a:lnTo>
                  <a:pt x="18982" y="2090"/>
                </a:lnTo>
                <a:cubicBezTo>
                  <a:pt x="18982" y="935"/>
                  <a:pt x="18102" y="0"/>
                  <a:pt x="17018" y="0"/>
                </a:cubicBezTo>
                <a:lnTo>
                  <a:pt x="14400" y="0"/>
                </a:lnTo>
                <a:lnTo>
                  <a:pt x="3600" y="0"/>
                </a:lnTo>
                <a:cubicBezTo>
                  <a:pt x="1614" y="0"/>
                  <a:pt x="0" y="1719"/>
                  <a:pt x="0" y="3832"/>
                </a:cubicBezTo>
                <a:lnTo>
                  <a:pt x="0" y="17767"/>
                </a:lnTo>
                <a:cubicBezTo>
                  <a:pt x="0" y="19880"/>
                  <a:pt x="1614" y="21600"/>
                  <a:pt x="3600" y="21600"/>
                </a:cubicBezTo>
                <a:lnTo>
                  <a:pt x="15382" y="21600"/>
                </a:lnTo>
                <a:cubicBezTo>
                  <a:pt x="17366" y="21600"/>
                  <a:pt x="18982" y="19880"/>
                  <a:pt x="18982" y="17767"/>
                </a:cubicBezTo>
                <a:lnTo>
                  <a:pt x="18982" y="16722"/>
                </a:lnTo>
                <a:lnTo>
                  <a:pt x="18983" y="16722"/>
                </a:lnTo>
                <a:cubicBezTo>
                  <a:pt x="21600" y="14631"/>
                  <a:pt x="21600" y="10452"/>
                  <a:pt x="18983" y="8361"/>
                </a:cubicBezTo>
              </a:path>
            </a:pathLst>
          </a:custGeom>
          <a:solidFill>
            <a:srgbClr val="003250"/>
          </a:solidFill>
          <a:ln>
            <a:solidFill>
              <a:srgbClr val="003250"/>
            </a:solidFill>
          </a:ln>
          <a:effectLst/>
          <a:extLst>
            <a:ext uri="{91240B29-F687-4f45-9708-019B960494DF}">
              <a14:hiddenLine xmlns="" xmlns:a14="http://schemas.microsoft.com/office/drawing/2010/main" w="12700" cap="flat" cmpd="sng">
                <a:solidFill>
                  <a:srgbClr val="000000"/>
                </a:solidFill>
                <a:prstDash val="solid"/>
                <a:miter lim="0"/>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lIns="19050" tIns="19050" rIns="19050" bIns="19050" anchor="ctr"/>
          <a:lstStyle/>
          <a:p>
            <a:pPr algn="ctr" defTabSz="228600" fontAlgn="base" hangingPunct="0">
              <a:spcBef>
                <a:spcPct val="0"/>
              </a:spcBef>
              <a:spcAft>
                <a:spcPct val="0"/>
              </a:spcAft>
            </a:pPr>
            <a:endParaRPr lang="en-US" sz="1500" dirty="0">
              <a:solidFill>
                <a:srgbClr val="FFFFFF"/>
              </a:solidFill>
              <a:effectLst>
                <a:outerShdw blurRad="38100" dist="38100" dir="2700000" algn="tl">
                  <a:srgbClr val="000000"/>
                </a:outerShdw>
              </a:effectLst>
              <a:latin typeface="Calibri" panose="020F0502020204030204" pitchFamily="34" charset="0"/>
              <a:sym typeface="Gill Sans" charset="0"/>
            </a:endParaRPr>
          </a:p>
        </p:txBody>
      </p:sp>
      <p:sp>
        <p:nvSpPr>
          <p:cNvPr id="21" name="Rectangle 20">
            <a:extLst>
              <a:ext uri="{FF2B5EF4-FFF2-40B4-BE49-F238E27FC236}">
                <a16:creationId xmlns:a16="http://schemas.microsoft.com/office/drawing/2014/main" id="{D312C1C0-5ABC-4ACC-D2A4-AA057BF0C26C}"/>
              </a:ext>
            </a:extLst>
          </p:cNvPr>
          <p:cNvSpPr/>
          <p:nvPr/>
        </p:nvSpPr>
        <p:spPr>
          <a:xfrm>
            <a:off x="1880558" y="365131"/>
            <a:ext cx="7263442" cy="472323"/>
          </a:xfrm>
          <a:prstGeom prst="rect">
            <a:avLst/>
          </a:prstGeom>
          <a:solidFill>
            <a:srgbClr val="0032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srgbClr val="5F9BC6"/>
              </a:solidFill>
            </a:endParaRPr>
          </a:p>
        </p:txBody>
      </p:sp>
      <p:sp>
        <p:nvSpPr>
          <p:cNvPr id="26" name="Rectangle 25">
            <a:extLst>
              <a:ext uri="{FF2B5EF4-FFF2-40B4-BE49-F238E27FC236}">
                <a16:creationId xmlns:a16="http://schemas.microsoft.com/office/drawing/2014/main" id="{4147BF5A-B22E-B4BD-2764-B8A1676BD5FB}"/>
              </a:ext>
            </a:extLst>
          </p:cNvPr>
          <p:cNvSpPr/>
          <p:nvPr/>
        </p:nvSpPr>
        <p:spPr>
          <a:xfrm>
            <a:off x="4902765" y="1368769"/>
            <a:ext cx="4241235" cy="483156"/>
          </a:xfrm>
          <a:prstGeom prst="rect">
            <a:avLst/>
          </a:prstGeom>
          <a:solidFill>
            <a:srgbClr val="A5CE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srgbClr val="5F9BC6"/>
              </a:solidFill>
            </a:endParaRPr>
          </a:p>
        </p:txBody>
      </p:sp>
      <p:sp>
        <p:nvSpPr>
          <p:cNvPr id="27" name="Rectangle 26">
            <a:extLst>
              <a:ext uri="{FF2B5EF4-FFF2-40B4-BE49-F238E27FC236}">
                <a16:creationId xmlns:a16="http://schemas.microsoft.com/office/drawing/2014/main" id="{A80EE586-0561-DC8C-1076-338B35A413A4}"/>
              </a:ext>
            </a:extLst>
          </p:cNvPr>
          <p:cNvSpPr/>
          <p:nvPr/>
        </p:nvSpPr>
        <p:spPr>
          <a:xfrm>
            <a:off x="7781579" y="2272239"/>
            <a:ext cx="1362422" cy="483156"/>
          </a:xfrm>
          <a:prstGeom prst="rect">
            <a:avLst/>
          </a:prstGeom>
          <a:solidFill>
            <a:srgbClr val="5B67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srgbClr val="5F9BC6"/>
              </a:solidFill>
            </a:endParaRPr>
          </a:p>
        </p:txBody>
      </p:sp>
    </p:spTree>
    <p:extLst>
      <p:ext uri="{BB962C8B-B14F-4D97-AF65-F5344CB8AC3E}">
        <p14:creationId xmlns:p14="http://schemas.microsoft.com/office/powerpoint/2010/main" val="525573099"/>
      </p:ext>
    </p:extLst>
  </p:cSld>
  <p:clrMapOvr>
    <a:masterClrMapping/>
  </p:clrMapOvr>
  <mc:AlternateContent xmlns:mc="http://schemas.openxmlformats.org/markup-compatibility/2006" xmlns:p14="http://schemas.microsoft.com/office/powerpoint/2010/main">
    <mc:Choice Requires="p14">
      <p:transition spd="slow" p14:dur="1500">
        <p:push dir="u"/>
      </p:transition>
    </mc:Choice>
    <mc:Fallback xmlns="">
      <p:transition spd="slow">
        <p:push dir="u"/>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06545BE5-2EB7-C504-DFD2-F8318AAB4D7B}"/>
              </a:ext>
            </a:extLst>
          </p:cNvPr>
          <p:cNvSpPr txBox="1">
            <a:spLocks/>
          </p:cNvSpPr>
          <p:nvPr/>
        </p:nvSpPr>
        <p:spPr>
          <a:xfrm>
            <a:off x="3679168" y="301143"/>
            <a:ext cx="5829261" cy="1338843"/>
          </a:xfrm>
          <a:prstGeom prst="rect">
            <a:avLst/>
          </a:prstGeom>
        </p:spPr>
        <p:txBody>
          <a:bodyPr/>
          <a:lstStyle>
            <a:lvl1pPr marL="0" indent="0" algn="ctr" defTabSz="1460754" rtl="0" eaLnBrk="1" latinLnBrk="0" hangingPunct="1">
              <a:lnSpc>
                <a:spcPct val="90000"/>
              </a:lnSpc>
              <a:spcBef>
                <a:spcPts val="1598"/>
              </a:spcBef>
              <a:buFont typeface="Arial" panose="020B0604020202020204" pitchFamily="34" charset="0"/>
              <a:buNone/>
              <a:defRPr sz="4000" kern="1200">
                <a:solidFill>
                  <a:schemeClr val="tx1">
                    <a:lumMod val="65000"/>
                    <a:lumOff val="35000"/>
                  </a:schemeClr>
                </a:solidFill>
                <a:latin typeface="+mn-lt"/>
                <a:ea typeface="+mn-ea"/>
                <a:cs typeface="+mn-cs"/>
              </a:defRPr>
            </a:lvl1pPr>
            <a:lvl2pPr marL="1095566" indent="-365189" algn="l" defTabSz="1460754" rtl="0" eaLnBrk="1" latinLnBrk="0" hangingPunct="1">
              <a:lnSpc>
                <a:spcPct val="90000"/>
              </a:lnSpc>
              <a:spcBef>
                <a:spcPts val="799"/>
              </a:spcBef>
              <a:buFont typeface="Arial" panose="020B0604020202020204" pitchFamily="34" charset="0"/>
              <a:buChar char="•"/>
              <a:defRPr sz="3834" kern="1200">
                <a:solidFill>
                  <a:schemeClr val="tx1"/>
                </a:solidFill>
                <a:latin typeface="+mn-lt"/>
                <a:ea typeface="+mn-ea"/>
                <a:cs typeface="+mn-cs"/>
              </a:defRPr>
            </a:lvl2pPr>
            <a:lvl3pPr marL="1825943" indent="-365189" algn="l" defTabSz="1460754" rtl="0" eaLnBrk="1" latinLnBrk="0" hangingPunct="1">
              <a:lnSpc>
                <a:spcPct val="90000"/>
              </a:lnSpc>
              <a:spcBef>
                <a:spcPts val="799"/>
              </a:spcBef>
              <a:buFont typeface="Arial" panose="020B0604020202020204" pitchFamily="34" charset="0"/>
              <a:buChar char="•"/>
              <a:defRPr sz="3195" kern="1200">
                <a:solidFill>
                  <a:schemeClr val="tx1"/>
                </a:solidFill>
                <a:latin typeface="+mn-lt"/>
                <a:ea typeface="+mn-ea"/>
                <a:cs typeface="+mn-cs"/>
              </a:defRPr>
            </a:lvl3pPr>
            <a:lvl4pPr marL="2556320" indent="-365189" algn="l" defTabSz="1460754" rtl="0" eaLnBrk="1" latinLnBrk="0" hangingPunct="1">
              <a:lnSpc>
                <a:spcPct val="90000"/>
              </a:lnSpc>
              <a:spcBef>
                <a:spcPts val="799"/>
              </a:spcBef>
              <a:buFont typeface="Arial" panose="020B0604020202020204" pitchFamily="34" charset="0"/>
              <a:buChar char="•"/>
              <a:defRPr sz="2876" kern="1200">
                <a:solidFill>
                  <a:schemeClr val="tx1"/>
                </a:solidFill>
                <a:latin typeface="+mn-lt"/>
                <a:ea typeface="+mn-ea"/>
                <a:cs typeface="+mn-cs"/>
              </a:defRPr>
            </a:lvl4pPr>
            <a:lvl5pPr marL="3286697" indent="-365189" algn="l" defTabSz="1460754" rtl="0" eaLnBrk="1" latinLnBrk="0" hangingPunct="1">
              <a:lnSpc>
                <a:spcPct val="90000"/>
              </a:lnSpc>
              <a:spcBef>
                <a:spcPts val="799"/>
              </a:spcBef>
              <a:buFont typeface="Arial" panose="020B0604020202020204" pitchFamily="34" charset="0"/>
              <a:buChar char="•"/>
              <a:defRPr sz="2876" kern="1200">
                <a:solidFill>
                  <a:schemeClr val="tx1"/>
                </a:solidFill>
                <a:latin typeface="+mn-lt"/>
                <a:ea typeface="+mn-ea"/>
                <a:cs typeface="+mn-cs"/>
              </a:defRPr>
            </a:lvl5pPr>
            <a:lvl6pPr marL="4017074" indent="-365189" algn="l" defTabSz="1460754" rtl="0" eaLnBrk="1" latinLnBrk="0" hangingPunct="1">
              <a:lnSpc>
                <a:spcPct val="90000"/>
              </a:lnSpc>
              <a:spcBef>
                <a:spcPts val="799"/>
              </a:spcBef>
              <a:buFont typeface="Arial" panose="020B0604020202020204" pitchFamily="34" charset="0"/>
              <a:buChar char="•"/>
              <a:defRPr sz="2876" kern="1200">
                <a:solidFill>
                  <a:schemeClr val="tx1"/>
                </a:solidFill>
                <a:latin typeface="+mn-lt"/>
                <a:ea typeface="+mn-ea"/>
                <a:cs typeface="+mn-cs"/>
              </a:defRPr>
            </a:lvl6pPr>
            <a:lvl7pPr marL="4747451" indent="-365189" algn="l" defTabSz="1460754" rtl="0" eaLnBrk="1" latinLnBrk="0" hangingPunct="1">
              <a:lnSpc>
                <a:spcPct val="90000"/>
              </a:lnSpc>
              <a:spcBef>
                <a:spcPts val="799"/>
              </a:spcBef>
              <a:buFont typeface="Arial" panose="020B0604020202020204" pitchFamily="34" charset="0"/>
              <a:buChar char="•"/>
              <a:defRPr sz="2876" kern="1200">
                <a:solidFill>
                  <a:schemeClr val="tx1"/>
                </a:solidFill>
                <a:latin typeface="+mn-lt"/>
                <a:ea typeface="+mn-ea"/>
                <a:cs typeface="+mn-cs"/>
              </a:defRPr>
            </a:lvl7pPr>
            <a:lvl8pPr marL="5477828" indent="-365189" algn="l" defTabSz="1460754" rtl="0" eaLnBrk="1" latinLnBrk="0" hangingPunct="1">
              <a:lnSpc>
                <a:spcPct val="90000"/>
              </a:lnSpc>
              <a:spcBef>
                <a:spcPts val="799"/>
              </a:spcBef>
              <a:buFont typeface="Arial" panose="020B0604020202020204" pitchFamily="34" charset="0"/>
              <a:buChar char="•"/>
              <a:defRPr sz="2876" kern="1200">
                <a:solidFill>
                  <a:schemeClr val="tx1"/>
                </a:solidFill>
                <a:latin typeface="+mn-lt"/>
                <a:ea typeface="+mn-ea"/>
                <a:cs typeface="+mn-cs"/>
              </a:defRPr>
            </a:lvl8pPr>
            <a:lvl9pPr marL="6208205" indent="-365189" algn="l" defTabSz="1460754" rtl="0" eaLnBrk="1" latinLnBrk="0" hangingPunct="1">
              <a:lnSpc>
                <a:spcPct val="90000"/>
              </a:lnSpc>
              <a:spcBef>
                <a:spcPts val="799"/>
              </a:spcBef>
              <a:buFont typeface="Arial" panose="020B0604020202020204" pitchFamily="34" charset="0"/>
              <a:buChar char="•"/>
              <a:defRPr sz="2876" kern="1200">
                <a:solidFill>
                  <a:schemeClr val="tx1"/>
                </a:solidFill>
                <a:latin typeface="+mn-lt"/>
                <a:ea typeface="+mn-ea"/>
                <a:cs typeface="+mn-cs"/>
              </a:defRPr>
            </a:lvl9pPr>
          </a:lstStyle>
          <a:p>
            <a:pPr algn="l"/>
            <a:r>
              <a:rPr lang="en-US" sz="3000" dirty="0">
                <a:solidFill>
                  <a:srgbClr val="003250"/>
                </a:solidFill>
              </a:rPr>
              <a:t>It’s easy to register online for </a:t>
            </a:r>
            <a:r>
              <a:rPr lang="en-US" sz="3000" dirty="0">
                <a:solidFill>
                  <a:srgbClr val="006265"/>
                </a:solidFill>
              </a:rPr>
              <a:t>RWAM’s Plan Member Services!</a:t>
            </a:r>
            <a:endParaRPr lang="id-ID" sz="3000" dirty="0">
              <a:solidFill>
                <a:srgbClr val="006265"/>
              </a:solidFill>
            </a:endParaRPr>
          </a:p>
        </p:txBody>
      </p:sp>
      <p:sp>
        <p:nvSpPr>
          <p:cNvPr id="4" name="Rectangle 3">
            <a:extLst>
              <a:ext uri="{FF2B5EF4-FFF2-40B4-BE49-F238E27FC236}">
                <a16:creationId xmlns:a16="http://schemas.microsoft.com/office/drawing/2014/main" id="{9C7F3C85-7C2C-BEDC-DA61-06E2B1D37E70}"/>
              </a:ext>
            </a:extLst>
          </p:cNvPr>
          <p:cNvSpPr/>
          <p:nvPr/>
        </p:nvSpPr>
        <p:spPr>
          <a:xfrm>
            <a:off x="5086301" y="1434191"/>
            <a:ext cx="3831467" cy="2096600"/>
          </a:xfrm>
          <a:prstGeom prst="rect">
            <a:avLst/>
          </a:prstGeom>
        </p:spPr>
        <p:txBody>
          <a:bodyPr wrap="square">
            <a:spAutoFit/>
          </a:bodyPr>
          <a:lstStyle/>
          <a:p>
            <a:pPr>
              <a:lnSpc>
                <a:spcPct val="120000"/>
              </a:lnSpc>
            </a:pPr>
            <a:r>
              <a:rPr lang="en-US" sz="2200" dirty="0">
                <a:cs typeface="Segoe UI Light" panose="020B0502040204020203" pitchFamily="34" charset="0"/>
              </a:rPr>
              <a:t>The first time you visit </a:t>
            </a:r>
            <a:r>
              <a:rPr lang="en-US" sz="2200" dirty="0">
                <a:cs typeface="Segoe UI Light" panose="020B0502040204020203" pitchFamily="34" charset="0"/>
                <a:hlinkClick r:id="rId2"/>
              </a:rPr>
              <a:t>Plan Member Services</a:t>
            </a:r>
            <a:r>
              <a:rPr lang="en-US" sz="2200" dirty="0">
                <a:cs typeface="Segoe UI Light" panose="020B0502040204020203" pitchFamily="34" charset="0"/>
              </a:rPr>
              <a:t> or the RWAM Mobile App - click “Register Now” to start registration for your new benefits plan.</a:t>
            </a:r>
          </a:p>
        </p:txBody>
      </p:sp>
      <p:sp>
        <p:nvSpPr>
          <p:cNvPr id="7" name="Rectangle 6">
            <a:extLst>
              <a:ext uri="{FF2B5EF4-FFF2-40B4-BE49-F238E27FC236}">
                <a16:creationId xmlns:a16="http://schemas.microsoft.com/office/drawing/2014/main" id="{1B06964C-BEC1-6D15-1F8D-AF54AE98C6D4}"/>
              </a:ext>
            </a:extLst>
          </p:cNvPr>
          <p:cNvSpPr/>
          <p:nvPr/>
        </p:nvSpPr>
        <p:spPr>
          <a:xfrm>
            <a:off x="7784185" y="1230366"/>
            <a:ext cx="841459" cy="56367"/>
          </a:xfrm>
          <a:prstGeom prst="rect">
            <a:avLst/>
          </a:prstGeom>
          <a:solidFill>
            <a:srgbClr val="A5CE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350">
              <a:solidFill>
                <a:schemeClr val="tx1">
                  <a:lumMod val="65000"/>
                  <a:lumOff val="35000"/>
                </a:schemeClr>
              </a:solidFill>
            </a:endParaRPr>
          </a:p>
        </p:txBody>
      </p:sp>
      <p:sp>
        <p:nvSpPr>
          <p:cNvPr id="9" name="Rectangle 8">
            <a:extLst>
              <a:ext uri="{FF2B5EF4-FFF2-40B4-BE49-F238E27FC236}">
                <a16:creationId xmlns:a16="http://schemas.microsoft.com/office/drawing/2014/main" id="{0FAD65A2-0EDB-5449-3C42-1DFD364F9E93}"/>
              </a:ext>
            </a:extLst>
          </p:cNvPr>
          <p:cNvSpPr/>
          <p:nvPr/>
        </p:nvSpPr>
        <p:spPr>
          <a:xfrm>
            <a:off x="442036" y="1250175"/>
            <a:ext cx="2454214" cy="3855793"/>
          </a:xfrm>
          <a:prstGeom prst="rect">
            <a:avLst/>
          </a:prstGeom>
          <a:solidFill>
            <a:srgbClr val="0032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srgbClr val="5F9BC6"/>
              </a:solidFill>
            </a:endParaRPr>
          </a:p>
        </p:txBody>
      </p:sp>
      <p:pic>
        <p:nvPicPr>
          <p:cNvPr id="10" name="Content Placeholder 6">
            <a:extLst>
              <a:ext uri="{FF2B5EF4-FFF2-40B4-BE49-F238E27FC236}">
                <a16:creationId xmlns:a16="http://schemas.microsoft.com/office/drawing/2014/main" id="{812DAD84-E1F5-19CB-7E38-87CAD4A77848}"/>
              </a:ext>
            </a:extLst>
          </p:cNvPr>
          <p:cNvPicPr>
            <a:picLocks/>
          </p:cNvPicPr>
          <p:nvPr/>
        </p:nvPicPr>
        <p:blipFill rotWithShape="1">
          <a:blip r:embed="rId3">
            <a:extLst>
              <a:ext uri="{28A0092B-C50C-407E-A947-70E740481C1C}">
                <a14:useLocalDpi xmlns:a14="http://schemas.microsoft.com/office/drawing/2010/main" val="0"/>
              </a:ext>
            </a:extLst>
          </a:blip>
          <a:srcRect r="13537"/>
          <a:stretch/>
        </p:blipFill>
        <p:spPr bwMode="auto">
          <a:xfrm>
            <a:off x="700828" y="1516568"/>
            <a:ext cx="4278702" cy="3331972"/>
          </a:xfrm>
          <a:prstGeom prst="rect">
            <a:avLst/>
          </a:prstGeom>
          <a:noFill/>
          <a:ln>
            <a:solidFill>
              <a:srgbClr val="041C2C"/>
            </a:solidFill>
          </a:ln>
        </p:spPr>
      </p:pic>
      <p:pic>
        <p:nvPicPr>
          <p:cNvPr id="20" name="Content Placeholder 5" descr="Graphical user interface, text, application&#10;&#10;Description automatically generated">
            <a:extLst>
              <a:ext uri="{FF2B5EF4-FFF2-40B4-BE49-F238E27FC236}">
                <a16:creationId xmlns:a16="http://schemas.microsoft.com/office/drawing/2014/main" id="{33A8EBBA-1C4B-89B4-5E2F-17D61B26B991}"/>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b="4737"/>
          <a:stretch/>
        </p:blipFill>
        <p:spPr>
          <a:xfrm rot="377405">
            <a:off x="5320305" y="3858577"/>
            <a:ext cx="1531754" cy="2821878"/>
          </a:xfrm>
          <a:prstGeom prst="rect">
            <a:avLst/>
          </a:prstGeom>
          <a:ln>
            <a:solidFill>
              <a:srgbClr val="041C2C"/>
            </a:solidFill>
          </a:ln>
        </p:spPr>
      </p:pic>
      <p:sp>
        <p:nvSpPr>
          <p:cNvPr id="21" name="Rectangle 20">
            <a:extLst>
              <a:ext uri="{FF2B5EF4-FFF2-40B4-BE49-F238E27FC236}">
                <a16:creationId xmlns:a16="http://schemas.microsoft.com/office/drawing/2014/main" id="{364C3D5D-BA4E-A616-0A64-4408FEA1308F}"/>
              </a:ext>
            </a:extLst>
          </p:cNvPr>
          <p:cNvSpPr/>
          <p:nvPr/>
        </p:nvSpPr>
        <p:spPr>
          <a:xfrm>
            <a:off x="365393" y="5607825"/>
            <a:ext cx="3313775" cy="960969"/>
          </a:xfrm>
          <a:prstGeom prst="rect">
            <a:avLst/>
          </a:prstGeom>
        </p:spPr>
        <p:txBody>
          <a:bodyPr wrap="square">
            <a:spAutoFit/>
          </a:bodyPr>
          <a:lstStyle/>
          <a:p>
            <a:pPr>
              <a:lnSpc>
                <a:spcPct val="120000"/>
              </a:lnSpc>
            </a:pPr>
            <a:r>
              <a:rPr lang="en-US" sz="1200" dirty="0">
                <a:ea typeface="Calibri" panose="020F0502020204030204" pitchFamily="34" charset="0"/>
                <a:cs typeface="Calibri" panose="020F0502020204030204" pitchFamily="34" charset="0"/>
              </a:rPr>
              <a:t>You can utilize the </a:t>
            </a:r>
            <a:r>
              <a:rPr lang="en-CA" sz="1200" dirty="0">
                <a:ea typeface="Calibri" panose="020F0502020204030204" pitchFamily="34" charset="0"/>
                <a:cs typeface="Calibri" panose="020F0502020204030204" pitchFamily="34" charset="0"/>
              </a:rPr>
              <a:t>RWAM Mobile App to give you even more freedom to access select features of your Plan Member Services account whenever and however it is most convenient for you</a:t>
            </a:r>
            <a:r>
              <a:rPr lang="en-US" sz="1200" dirty="0">
                <a:ea typeface="Calibri" panose="020F0502020204030204" pitchFamily="34" charset="0"/>
                <a:cs typeface="Calibri" panose="020F0502020204030204" pitchFamily="34" charset="0"/>
              </a:rPr>
              <a:t>!</a:t>
            </a:r>
          </a:p>
        </p:txBody>
      </p:sp>
      <p:sp>
        <p:nvSpPr>
          <p:cNvPr id="22" name="Rectangle: Rounded Corners 21">
            <a:extLst>
              <a:ext uri="{FF2B5EF4-FFF2-40B4-BE49-F238E27FC236}">
                <a16:creationId xmlns:a16="http://schemas.microsoft.com/office/drawing/2014/main" id="{A271F68A-9F09-74AF-AC05-5E6FB2F26408}"/>
              </a:ext>
            </a:extLst>
          </p:cNvPr>
          <p:cNvSpPr/>
          <p:nvPr/>
        </p:nvSpPr>
        <p:spPr>
          <a:xfrm>
            <a:off x="316314" y="5298299"/>
            <a:ext cx="2327786" cy="309526"/>
          </a:xfrm>
          <a:prstGeom prst="roundRect">
            <a:avLst>
              <a:gd name="adj" fmla="val 11905"/>
            </a:avLst>
          </a:prstGeom>
          <a:no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dirty="0">
                <a:solidFill>
                  <a:srgbClr val="006265"/>
                </a:solidFill>
              </a:rPr>
              <a:t>Did You Know?</a:t>
            </a:r>
            <a:endParaRPr lang="id-ID" sz="2400" dirty="0">
              <a:solidFill>
                <a:srgbClr val="006265"/>
              </a:solidFill>
            </a:endParaRPr>
          </a:p>
        </p:txBody>
      </p:sp>
      <p:pic>
        <p:nvPicPr>
          <p:cNvPr id="5" name="Picture 4">
            <a:hlinkClick r:id="rId5"/>
            <a:extLst>
              <a:ext uri="{FF2B5EF4-FFF2-40B4-BE49-F238E27FC236}">
                <a16:creationId xmlns:a16="http://schemas.microsoft.com/office/drawing/2014/main" id="{3113F632-28FF-5E63-249F-BE897DFC957E}"/>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750752" y="5421597"/>
            <a:ext cx="1285875" cy="381000"/>
          </a:xfrm>
          <a:prstGeom prst="rect">
            <a:avLst/>
          </a:prstGeom>
        </p:spPr>
      </p:pic>
      <p:pic>
        <p:nvPicPr>
          <p:cNvPr id="8" name="Picture 7">
            <a:hlinkClick r:id="rId7"/>
            <a:extLst>
              <a:ext uri="{FF2B5EF4-FFF2-40B4-BE49-F238E27FC236}">
                <a16:creationId xmlns:a16="http://schemas.microsoft.com/office/drawing/2014/main" id="{799F126E-A46B-92F8-8BF6-B9A062F773F1}"/>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3750752" y="5964846"/>
            <a:ext cx="1285875" cy="447675"/>
          </a:xfrm>
          <a:prstGeom prst="rect">
            <a:avLst/>
          </a:prstGeom>
        </p:spPr>
      </p:pic>
    </p:spTree>
    <p:extLst>
      <p:ext uri="{BB962C8B-B14F-4D97-AF65-F5344CB8AC3E}">
        <p14:creationId xmlns:p14="http://schemas.microsoft.com/office/powerpoint/2010/main" val="3225241904"/>
      </p:ext>
    </p:extLst>
  </p:cSld>
  <p:clrMapOvr>
    <a:masterClrMapping/>
  </p:clrMapOvr>
  <mc:AlternateContent xmlns:mc="http://schemas.openxmlformats.org/markup-compatibility/2006" xmlns:p14="http://schemas.microsoft.com/office/powerpoint/2010/main">
    <mc:Choice Requires="p14">
      <p:transition spd="slow" p14:dur="1500">
        <p:push dir="u"/>
      </p:transition>
    </mc:Choice>
    <mc:Fallback xmlns="">
      <p:transition spd="slow">
        <p:push dir="u"/>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06545BE5-2EB7-C504-DFD2-F8318AAB4D7B}"/>
              </a:ext>
            </a:extLst>
          </p:cNvPr>
          <p:cNvSpPr txBox="1">
            <a:spLocks/>
          </p:cNvSpPr>
          <p:nvPr/>
        </p:nvSpPr>
        <p:spPr>
          <a:xfrm>
            <a:off x="3838752" y="412293"/>
            <a:ext cx="4615358" cy="1338843"/>
          </a:xfrm>
          <a:prstGeom prst="rect">
            <a:avLst/>
          </a:prstGeom>
        </p:spPr>
        <p:txBody>
          <a:bodyPr/>
          <a:lstStyle>
            <a:lvl1pPr marL="0" indent="0" algn="ctr" defTabSz="1460754" rtl="0" eaLnBrk="1" latinLnBrk="0" hangingPunct="1">
              <a:lnSpc>
                <a:spcPct val="90000"/>
              </a:lnSpc>
              <a:spcBef>
                <a:spcPts val="1598"/>
              </a:spcBef>
              <a:buFont typeface="Arial" panose="020B0604020202020204" pitchFamily="34" charset="0"/>
              <a:buNone/>
              <a:defRPr sz="4000" kern="1200">
                <a:solidFill>
                  <a:schemeClr val="tx1">
                    <a:lumMod val="65000"/>
                    <a:lumOff val="35000"/>
                  </a:schemeClr>
                </a:solidFill>
                <a:latin typeface="+mn-lt"/>
                <a:ea typeface="+mn-ea"/>
                <a:cs typeface="+mn-cs"/>
              </a:defRPr>
            </a:lvl1pPr>
            <a:lvl2pPr marL="1095566" indent="-365189" algn="l" defTabSz="1460754" rtl="0" eaLnBrk="1" latinLnBrk="0" hangingPunct="1">
              <a:lnSpc>
                <a:spcPct val="90000"/>
              </a:lnSpc>
              <a:spcBef>
                <a:spcPts val="799"/>
              </a:spcBef>
              <a:buFont typeface="Arial" panose="020B0604020202020204" pitchFamily="34" charset="0"/>
              <a:buChar char="•"/>
              <a:defRPr sz="3834" kern="1200">
                <a:solidFill>
                  <a:schemeClr val="tx1"/>
                </a:solidFill>
                <a:latin typeface="+mn-lt"/>
                <a:ea typeface="+mn-ea"/>
                <a:cs typeface="+mn-cs"/>
              </a:defRPr>
            </a:lvl2pPr>
            <a:lvl3pPr marL="1825943" indent="-365189" algn="l" defTabSz="1460754" rtl="0" eaLnBrk="1" latinLnBrk="0" hangingPunct="1">
              <a:lnSpc>
                <a:spcPct val="90000"/>
              </a:lnSpc>
              <a:spcBef>
                <a:spcPts val="799"/>
              </a:spcBef>
              <a:buFont typeface="Arial" panose="020B0604020202020204" pitchFamily="34" charset="0"/>
              <a:buChar char="•"/>
              <a:defRPr sz="3195" kern="1200">
                <a:solidFill>
                  <a:schemeClr val="tx1"/>
                </a:solidFill>
                <a:latin typeface="+mn-lt"/>
                <a:ea typeface="+mn-ea"/>
                <a:cs typeface="+mn-cs"/>
              </a:defRPr>
            </a:lvl3pPr>
            <a:lvl4pPr marL="2556320" indent="-365189" algn="l" defTabSz="1460754" rtl="0" eaLnBrk="1" latinLnBrk="0" hangingPunct="1">
              <a:lnSpc>
                <a:spcPct val="90000"/>
              </a:lnSpc>
              <a:spcBef>
                <a:spcPts val="799"/>
              </a:spcBef>
              <a:buFont typeface="Arial" panose="020B0604020202020204" pitchFamily="34" charset="0"/>
              <a:buChar char="•"/>
              <a:defRPr sz="2876" kern="1200">
                <a:solidFill>
                  <a:schemeClr val="tx1"/>
                </a:solidFill>
                <a:latin typeface="+mn-lt"/>
                <a:ea typeface="+mn-ea"/>
                <a:cs typeface="+mn-cs"/>
              </a:defRPr>
            </a:lvl4pPr>
            <a:lvl5pPr marL="3286697" indent="-365189" algn="l" defTabSz="1460754" rtl="0" eaLnBrk="1" latinLnBrk="0" hangingPunct="1">
              <a:lnSpc>
                <a:spcPct val="90000"/>
              </a:lnSpc>
              <a:spcBef>
                <a:spcPts val="799"/>
              </a:spcBef>
              <a:buFont typeface="Arial" panose="020B0604020202020204" pitchFamily="34" charset="0"/>
              <a:buChar char="•"/>
              <a:defRPr sz="2876" kern="1200">
                <a:solidFill>
                  <a:schemeClr val="tx1"/>
                </a:solidFill>
                <a:latin typeface="+mn-lt"/>
                <a:ea typeface="+mn-ea"/>
                <a:cs typeface="+mn-cs"/>
              </a:defRPr>
            </a:lvl5pPr>
            <a:lvl6pPr marL="4017074" indent="-365189" algn="l" defTabSz="1460754" rtl="0" eaLnBrk="1" latinLnBrk="0" hangingPunct="1">
              <a:lnSpc>
                <a:spcPct val="90000"/>
              </a:lnSpc>
              <a:spcBef>
                <a:spcPts val="799"/>
              </a:spcBef>
              <a:buFont typeface="Arial" panose="020B0604020202020204" pitchFamily="34" charset="0"/>
              <a:buChar char="•"/>
              <a:defRPr sz="2876" kern="1200">
                <a:solidFill>
                  <a:schemeClr val="tx1"/>
                </a:solidFill>
                <a:latin typeface="+mn-lt"/>
                <a:ea typeface="+mn-ea"/>
                <a:cs typeface="+mn-cs"/>
              </a:defRPr>
            </a:lvl6pPr>
            <a:lvl7pPr marL="4747451" indent="-365189" algn="l" defTabSz="1460754" rtl="0" eaLnBrk="1" latinLnBrk="0" hangingPunct="1">
              <a:lnSpc>
                <a:spcPct val="90000"/>
              </a:lnSpc>
              <a:spcBef>
                <a:spcPts val="799"/>
              </a:spcBef>
              <a:buFont typeface="Arial" panose="020B0604020202020204" pitchFamily="34" charset="0"/>
              <a:buChar char="•"/>
              <a:defRPr sz="2876" kern="1200">
                <a:solidFill>
                  <a:schemeClr val="tx1"/>
                </a:solidFill>
                <a:latin typeface="+mn-lt"/>
                <a:ea typeface="+mn-ea"/>
                <a:cs typeface="+mn-cs"/>
              </a:defRPr>
            </a:lvl7pPr>
            <a:lvl8pPr marL="5477828" indent="-365189" algn="l" defTabSz="1460754" rtl="0" eaLnBrk="1" latinLnBrk="0" hangingPunct="1">
              <a:lnSpc>
                <a:spcPct val="90000"/>
              </a:lnSpc>
              <a:spcBef>
                <a:spcPts val="799"/>
              </a:spcBef>
              <a:buFont typeface="Arial" panose="020B0604020202020204" pitchFamily="34" charset="0"/>
              <a:buChar char="•"/>
              <a:defRPr sz="2876" kern="1200">
                <a:solidFill>
                  <a:schemeClr val="tx1"/>
                </a:solidFill>
                <a:latin typeface="+mn-lt"/>
                <a:ea typeface="+mn-ea"/>
                <a:cs typeface="+mn-cs"/>
              </a:defRPr>
            </a:lvl8pPr>
            <a:lvl9pPr marL="6208205" indent="-365189" algn="l" defTabSz="1460754" rtl="0" eaLnBrk="1" latinLnBrk="0" hangingPunct="1">
              <a:lnSpc>
                <a:spcPct val="90000"/>
              </a:lnSpc>
              <a:spcBef>
                <a:spcPts val="799"/>
              </a:spcBef>
              <a:buFont typeface="Arial" panose="020B0604020202020204" pitchFamily="34" charset="0"/>
              <a:buChar char="•"/>
              <a:defRPr sz="2876" kern="1200">
                <a:solidFill>
                  <a:schemeClr val="tx1"/>
                </a:solidFill>
                <a:latin typeface="+mn-lt"/>
                <a:ea typeface="+mn-ea"/>
                <a:cs typeface="+mn-cs"/>
              </a:defRPr>
            </a:lvl9pPr>
          </a:lstStyle>
          <a:p>
            <a:pPr algn="r"/>
            <a:r>
              <a:rPr lang="en-US" sz="3000" dirty="0">
                <a:solidFill>
                  <a:srgbClr val="003250"/>
                </a:solidFill>
              </a:rPr>
              <a:t>Complete your registration</a:t>
            </a:r>
            <a:endParaRPr lang="id-ID" sz="3000" dirty="0">
              <a:solidFill>
                <a:srgbClr val="003250"/>
              </a:solidFill>
            </a:endParaRPr>
          </a:p>
        </p:txBody>
      </p:sp>
      <p:sp>
        <p:nvSpPr>
          <p:cNvPr id="7" name="Rectangle 6">
            <a:extLst>
              <a:ext uri="{FF2B5EF4-FFF2-40B4-BE49-F238E27FC236}">
                <a16:creationId xmlns:a16="http://schemas.microsoft.com/office/drawing/2014/main" id="{1B06964C-BEC1-6D15-1F8D-AF54AE98C6D4}"/>
              </a:ext>
            </a:extLst>
          </p:cNvPr>
          <p:cNvSpPr/>
          <p:nvPr/>
        </p:nvSpPr>
        <p:spPr>
          <a:xfrm>
            <a:off x="7543642" y="926591"/>
            <a:ext cx="841459" cy="56367"/>
          </a:xfrm>
          <a:prstGeom prst="rect">
            <a:avLst/>
          </a:prstGeom>
          <a:solidFill>
            <a:srgbClr val="A5CE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350">
              <a:solidFill>
                <a:schemeClr val="tx1">
                  <a:lumMod val="65000"/>
                  <a:lumOff val="35000"/>
                </a:schemeClr>
              </a:solidFill>
            </a:endParaRPr>
          </a:p>
        </p:txBody>
      </p:sp>
      <p:sp>
        <p:nvSpPr>
          <p:cNvPr id="9" name="Rectangle 8">
            <a:extLst>
              <a:ext uri="{FF2B5EF4-FFF2-40B4-BE49-F238E27FC236}">
                <a16:creationId xmlns:a16="http://schemas.microsoft.com/office/drawing/2014/main" id="{0FAD65A2-0EDB-5449-3C42-1DFD364F9E93}"/>
              </a:ext>
            </a:extLst>
          </p:cNvPr>
          <p:cNvSpPr/>
          <p:nvPr/>
        </p:nvSpPr>
        <p:spPr>
          <a:xfrm>
            <a:off x="0" y="0"/>
            <a:ext cx="2896250" cy="6858000"/>
          </a:xfrm>
          <a:prstGeom prst="rect">
            <a:avLst/>
          </a:prstGeom>
          <a:solidFill>
            <a:srgbClr val="0032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srgbClr val="5F9BC6"/>
              </a:solidFill>
            </a:endParaRPr>
          </a:p>
        </p:txBody>
      </p:sp>
      <p:pic>
        <p:nvPicPr>
          <p:cNvPr id="2" name="Content Placeholder 4">
            <a:extLst>
              <a:ext uri="{FF2B5EF4-FFF2-40B4-BE49-F238E27FC236}">
                <a16:creationId xmlns:a16="http://schemas.microsoft.com/office/drawing/2014/main" id="{3FC0DE38-01CF-1AFA-E59A-63513E2084B1}"/>
              </a:ext>
            </a:extLst>
          </p:cNvPr>
          <p:cNvPicPr>
            <a:picLocks/>
          </p:cNvPicPr>
          <p:nvPr/>
        </p:nvPicPr>
        <p:blipFill>
          <a:blip r:embed="rId2">
            <a:extLst>
              <a:ext uri="{28A0092B-C50C-407E-A947-70E740481C1C}">
                <a14:useLocalDpi xmlns:a14="http://schemas.microsoft.com/office/drawing/2010/main" val="0"/>
              </a:ext>
            </a:extLst>
          </a:blip>
          <a:srcRect/>
          <a:stretch/>
        </p:blipFill>
        <p:spPr bwMode="auto">
          <a:xfrm>
            <a:off x="354427" y="1260648"/>
            <a:ext cx="5418217" cy="3289793"/>
          </a:xfrm>
          <a:prstGeom prst="rect">
            <a:avLst/>
          </a:prstGeom>
          <a:noFill/>
          <a:ln>
            <a:solidFill>
              <a:srgbClr val="041C2C"/>
            </a:solidFill>
          </a:ln>
        </p:spPr>
      </p:pic>
      <p:pic>
        <p:nvPicPr>
          <p:cNvPr id="5" name="Picture 4" descr="Graphical user interface, text, application, email&#10;&#10;Description automatically generated">
            <a:extLst>
              <a:ext uri="{FF2B5EF4-FFF2-40B4-BE49-F238E27FC236}">
                <a16:creationId xmlns:a16="http://schemas.microsoft.com/office/drawing/2014/main" id="{92F71D72-06E3-C029-545A-D8C74646884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300000">
            <a:off x="6420864" y="1993275"/>
            <a:ext cx="1821572" cy="3353358"/>
          </a:xfrm>
          <a:prstGeom prst="rect">
            <a:avLst/>
          </a:prstGeom>
          <a:ln>
            <a:solidFill>
              <a:srgbClr val="041C2C"/>
            </a:solidFill>
          </a:ln>
        </p:spPr>
      </p:pic>
      <p:pic>
        <p:nvPicPr>
          <p:cNvPr id="6" name="Content Placeholder 6" descr="Graphical user interface, application&#10;&#10;Description automatically generated">
            <a:extLst>
              <a:ext uri="{FF2B5EF4-FFF2-40B4-BE49-F238E27FC236}">
                <a16:creationId xmlns:a16="http://schemas.microsoft.com/office/drawing/2014/main" id="{5952682F-626A-3E39-EAC7-069DE86D864C}"/>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310986">
            <a:off x="4521237" y="2401203"/>
            <a:ext cx="1812514" cy="3227746"/>
          </a:xfrm>
          <a:prstGeom prst="rect">
            <a:avLst/>
          </a:prstGeom>
          <a:ln>
            <a:solidFill>
              <a:srgbClr val="041C2C"/>
            </a:solidFill>
          </a:ln>
        </p:spPr>
      </p:pic>
    </p:spTree>
    <p:extLst>
      <p:ext uri="{BB962C8B-B14F-4D97-AF65-F5344CB8AC3E}">
        <p14:creationId xmlns:p14="http://schemas.microsoft.com/office/powerpoint/2010/main" val="3729260210"/>
      </p:ext>
    </p:extLst>
  </p:cSld>
  <p:clrMapOvr>
    <a:masterClrMapping/>
  </p:clrMapOvr>
  <mc:AlternateContent xmlns:mc="http://schemas.openxmlformats.org/markup-compatibility/2006" xmlns:p14="http://schemas.microsoft.com/office/powerpoint/2010/main">
    <mc:Choice Requires="p14">
      <p:transition spd="slow" p14:dur="1500">
        <p:push dir="u"/>
      </p:transition>
    </mc:Choice>
    <mc:Fallback xmlns="">
      <p:transition spd="slow">
        <p:push dir="u"/>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06545BE5-2EB7-C504-DFD2-F8318AAB4D7B}"/>
              </a:ext>
            </a:extLst>
          </p:cNvPr>
          <p:cNvSpPr txBox="1">
            <a:spLocks/>
          </p:cNvSpPr>
          <p:nvPr/>
        </p:nvSpPr>
        <p:spPr>
          <a:xfrm>
            <a:off x="85361" y="576691"/>
            <a:ext cx="3618857" cy="514298"/>
          </a:xfrm>
          <a:prstGeom prst="rect">
            <a:avLst/>
          </a:prstGeom>
        </p:spPr>
        <p:txBody>
          <a:bodyPr/>
          <a:lstStyle>
            <a:lvl1pPr marL="0" indent="0" algn="ctr" defTabSz="1460754" rtl="0" eaLnBrk="1" latinLnBrk="0" hangingPunct="1">
              <a:lnSpc>
                <a:spcPct val="90000"/>
              </a:lnSpc>
              <a:spcBef>
                <a:spcPts val="1598"/>
              </a:spcBef>
              <a:buFont typeface="Arial" panose="020B0604020202020204" pitchFamily="34" charset="0"/>
              <a:buNone/>
              <a:defRPr sz="4000" kern="1200">
                <a:solidFill>
                  <a:schemeClr val="tx1">
                    <a:lumMod val="65000"/>
                    <a:lumOff val="35000"/>
                  </a:schemeClr>
                </a:solidFill>
                <a:latin typeface="+mn-lt"/>
                <a:ea typeface="+mn-ea"/>
                <a:cs typeface="+mn-cs"/>
              </a:defRPr>
            </a:lvl1pPr>
            <a:lvl2pPr marL="1095566" indent="-365189" algn="l" defTabSz="1460754" rtl="0" eaLnBrk="1" latinLnBrk="0" hangingPunct="1">
              <a:lnSpc>
                <a:spcPct val="90000"/>
              </a:lnSpc>
              <a:spcBef>
                <a:spcPts val="799"/>
              </a:spcBef>
              <a:buFont typeface="Arial" panose="020B0604020202020204" pitchFamily="34" charset="0"/>
              <a:buChar char="•"/>
              <a:defRPr sz="3834" kern="1200">
                <a:solidFill>
                  <a:schemeClr val="tx1"/>
                </a:solidFill>
                <a:latin typeface="+mn-lt"/>
                <a:ea typeface="+mn-ea"/>
                <a:cs typeface="+mn-cs"/>
              </a:defRPr>
            </a:lvl2pPr>
            <a:lvl3pPr marL="1825943" indent="-365189" algn="l" defTabSz="1460754" rtl="0" eaLnBrk="1" latinLnBrk="0" hangingPunct="1">
              <a:lnSpc>
                <a:spcPct val="90000"/>
              </a:lnSpc>
              <a:spcBef>
                <a:spcPts val="799"/>
              </a:spcBef>
              <a:buFont typeface="Arial" panose="020B0604020202020204" pitchFamily="34" charset="0"/>
              <a:buChar char="•"/>
              <a:defRPr sz="3195" kern="1200">
                <a:solidFill>
                  <a:schemeClr val="tx1"/>
                </a:solidFill>
                <a:latin typeface="+mn-lt"/>
                <a:ea typeface="+mn-ea"/>
                <a:cs typeface="+mn-cs"/>
              </a:defRPr>
            </a:lvl3pPr>
            <a:lvl4pPr marL="2556320" indent="-365189" algn="l" defTabSz="1460754" rtl="0" eaLnBrk="1" latinLnBrk="0" hangingPunct="1">
              <a:lnSpc>
                <a:spcPct val="90000"/>
              </a:lnSpc>
              <a:spcBef>
                <a:spcPts val="799"/>
              </a:spcBef>
              <a:buFont typeface="Arial" panose="020B0604020202020204" pitchFamily="34" charset="0"/>
              <a:buChar char="•"/>
              <a:defRPr sz="2876" kern="1200">
                <a:solidFill>
                  <a:schemeClr val="tx1"/>
                </a:solidFill>
                <a:latin typeface="+mn-lt"/>
                <a:ea typeface="+mn-ea"/>
                <a:cs typeface="+mn-cs"/>
              </a:defRPr>
            </a:lvl4pPr>
            <a:lvl5pPr marL="3286697" indent="-365189" algn="l" defTabSz="1460754" rtl="0" eaLnBrk="1" latinLnBrk="0" hangingPunct="1">
              <a:lnSpc>
                <a:spcPct val="90000"/>
              </a:lnSpc>
              <a:spcBef>
                <a:spcPts val="799"/>
              </a:spcBef>
              <a:buFont typeface="Arial" panose="020B0604020202020204" pitchFamily="34" charset="0"/>
              <a:buChar char="•"/>
              <a:defRPr sz="2876" kern="1200">
                <a:solidFill>
                  <a:schemeClr val="tx1"/>
                </a:solidFill>
                <a:latin typeface="+mn-lt"/>
                <a:ea typeface="+mn-ea"/>
                <a:cs typeface="+mn-cs"/>
              </a:defRPr>
            </a:lvl5pPr>
            <a:lvl6pPr marL="4017074" indent="-365189" algn="l" defTabSz="1460754" rtl="0" eaLnBrk="1" latinLnBrk="0" hangingPunct="1">
              <a:lnSpc>
                <a:spcPct val="90000"/>
              </a:lnSpc>
              <a:spcBef>
                <a:spcPts val="799"/>
              </a:spcBef>
              <a:buFont typeface="Arial" panose="020B0604020202020204" pitchFamily="34" charset="0"/>
              <a:buChar char="•"/>
              <a:defRPr sz="2876" kern="1200">
                <a:solidFill>
                  <a:schemeClr val="tx1"/>
                </a:solidFill>
                <a:latin typeface="+mn-lt"/>
                <a:ea typeface="+mn-ea"/>
                <a:cs typeface="+mn-cs"/>
              </a:defRPr>
            </a:lvl6pPr>
            <a:lvl7pPr marL="4747451" indent="-365189" algn="l" defTabSz="1460754" rtl="0" eaLnBrk="1" latinLnBrk="0" hangingPunct="1">
              <a:lnSpc>
                <a:spcPct val="90000"/>
              </a:lnSpc>
              <a:spcBef>
                <a:spcPts val="799"/>
              </a:spcBef>
              <a:buFont typeface="Arial" panose="020B0604020202020204" pitchFamily="34" charset="0"/>
              <a:buChar char="•"/>
              <a:defRPr sz="2876" kern="1200">
                <a:solidFill>
                  <a:schemeClr val="tx1"/>
                </a:solidFill>
                <a:latin typeface="+mn-lt"/>
                <a:ea typeface="+mn-ea"/>
                <a:cs typeface="+mn-cs"/>
              </a:defRPr>
            </a:lvl7pPr>
            <a:lvl8pPr marL="5477828" indent="-365189" algn="l" defTabSz="1460754" rtl="0" eaLnBrk="1" latinLnBrk="0" hangingPunct="1">
              <a:lnSpc>
                <a:spcPct val="90000"/>
              </a:lnSpc>
              <a:spcBef>
                <a:spcPts val="799"/>
              </a:spcBef>
              <a:buFont typeface="Arial" panose="020B0604020202020204" pitchFamily="34" charset="0"/>
              <a:buChar char="•"/>
              <a:defRPr sz="2876" kern="1200">
                <a:solidFill>
                  <a:schemeClr val="tx1"/>
                </a:solidFill>
                <a:latin typeface="+mn-lt"/>
                <a:ea typeface="+mn-ea"/>
                <a:cs typeface="+mn-cs"/>
              </a:defRPr>
            </a:lvl8pPr>
            <a:lvl9pPr marL="6208205" indent="-365189" algn="l" defTabSz="1460754" rtl="0" eaLnBrk="1" latinLnBrk="0" hangingPunct="1">
              <a:lnSpc>
                <a:spcPct val="90000"/>
              </a:lnSpc>
              <a:spcBef>
                <a:spcPts val="799"/>
              </a:spcBef>
              <a:buFont typeface="Arial" panose="020B0604020202020204" pitchFamily="34" charset="0"/>
              <a:buChar char="•"/>
              <a:defRPr sz="2876" kern="1200">
                <a:solidFill>
                  <a:schemeClr val="tx1"/>
                </a:solidFill>
                <a:latin typeface="+mn-lt"/>
                <a:ea typeface="+mn-ea"/>
                <a:cs typeface="+mn-cs"/>
              </a:defRPr>
            </a:lvl9pPr>
          </a:lstStyle>
          <a:p>
            <a:pPr algn="r"/>
            <a:r>
              <a:rPr lang="en-US" sz="3000" dirty="0">
                <a:solidFill>
                  <a:srgbClr val="003250"/>
                </a:solidFill>
              </a:rPr>
              <a:t>User ID and Password</a:t>
            </a:r>
            <a:endParaRPr lang="id-ID" sz="3000" dirty="0">
              <a:solidFill>
                <a:srgbClr val="003250"/>
              </a:solidFill>
            </a:endParaRPr>
          </a:p>
        </p:txBody>
      </p:sp>
      <p:sp>
        <p:nvSpPr>
          <p:cNvPr id="7" name="Rectangle 6">
            <a:extLst>
              <a:ext uri="{FF2B5EF4-FFF2-40B4-BE49-F238E27FC236}">
                <a16:creationId xmlns:a16="http://schemas.microsoft.com/office/drawing/2014/main" id="{1B06964C-BEC1-6D15-1F8D-AF54AE98C6D4}"/>
              </a:ext>
            </a:extLst>
          </p:cNvPr>
          <p:cNvSpPr/>
          <p:nvPr/>
        </p:nvSpPr>
        <p:spPr>
          <a:xfrm>
            <a:off x="2745355" y="1040971"/>
            <a:ext cx="841459" cy="100036"/>
          </a:xfrm>
          <a:prstGeom prst="rect">
            <a:avLst/>
          </a:prstGeom>
          <a:solidFill>
            <a:srgbClr val="A5CE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350">
              <a:solidFill>
                <a:schemeClr val="tx1">
                  <a:lumMod val="65000"/>
                  <a:lumOff val="35000"/>
                </a:schemeClr>
              </a:solidFill>
            </a:endParaRPr>
          </a:p>
        </p:txBody>
      </p:sp>
      <p:sp>
        <p:nvSpPr>
          <p:cNvPr id="9" name="Rectangle 8">
            <a:extLst>
              <a:ext uri="{FF2B5EF4-FFF2-40B4-BE49-F238E27FC236}">
                <a16:creationId xmlns:a16="http://schemas.microsoft.com/office/drawing/2014/main" id="{0FAD65A2-0EDB-5449-3C42-1DFD364F9E93}"/>
              </a:ext>
            </a:extLst>
          </p:cNvPr>
          <p:cNvSpPr/>
          <p:nvPr/>
        </p:nvSpPr>
        <p:spPr>
          <a:xfrm rot="5400000">
            <a:off x="2510288" y="2510289"/>
            <a:ext cx="1837423" cy="6858000"/>
          </a:xfrm>
          <a:prstGeom prst="rect">
            <a:avLst/>
          </a:prstGeom>
          <a:solidFill>
            <a:srgbClr val="0032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srgbClr val="5F9BC6"/>
              </a:solidFill>
            </a:endParaRPr>
          </a:p>
        </p:txBody>
      </p:sp>
      <p:sp>
        <p:nvSpPr>
          <p:cNvPr id="10" name="TextBox 9">
            <a:extLst>
              <a:ext uri="{FF2B5EF4-FFF2-40B4-BE49-F238E27FC236}">
                <a16:creationId xmlns:a16="http://schemas.microsoft.com/office/drawing/2014/main" id="{5DF52A89-D02A-E4BD-8A39-D5BE1A298473}"/>
              </a:ext>
            </a:extLst>
          </p:cNvPr>
          <p:cNvSpPr txBox="1"/>
          <p:nvPr/>
        </p:nvSpPr>
        <p:spPr>
          <a:xfrm>
            <a:off x="736317" y="1421927"/>
            <a:ext cx="7389766" cy="646331"/>
          </a:xfrm>
          <a:prstGeom prst="rect">
            <a:avLst/>
          </a:prstGeom>
          <a:noFill/>
        </p:spPr>
        <p:txBody>
          <a:bodyPr wrap="square">
            <a:spAutoFit/>
          </a:bodyPr>
          <a:lstStyle/>
          <a:p>
            <a:pPr marL="285750" marR="0" lvl="0" indent="-285750" algn="l" defTabSz="914400" rtl="0" eaLnBrk="0" fontAlgn="base" latinLnBrk="0" hangingPunct="0">
              <a:lnSpc>
                <a:spcPct val="100000"/>
              </a:lnSpc>
              <a:spcBef>
                <a:spcPct val="0"/>
              </a:spcBef>
              <a:spcAft>
                <a:spcPct val="0"/>
              </a:spcAft>
              <a:buClr>
                <a:srgbClr val="003250"/>
              </a:buClr>
              <a:buSzTx/>
              <a:buFont typeface="Wingdings" panose="05000000000000000000" pitchFamily="2" charset="2"/>
              <a:buChar char="§"/>
              <a:tabLst/>
            </a:pPr>
            <a:r>
              <a:rPr lang="en-US" altLang="en-US" sz="1800" dirty="0">
                <a:latin typeface="+mj-lt"/>
                <a:cs typeface="Segoe UI Semilight" panose="020B0402040204020203" pitchFamily="34" charset="0"/>
              </a:rPr>
              <a:t>After you click “Continue” a 12-digit User ID will appear on screen.</a:t>
            </a:r>
          </a:p>
          <a:p>
            <a:pPr marL="285750" marR="0" lvl="0" indent="-285750" algn="l" defTabSz="914400" rtl="0" eaLnBrk="0" fontAlgn="base" latinLnBrk="0" hangingPunct="0">
              <a:lnSpc>
                <a:spcPct val="100000"/>
              </a:lnSpc>
              <a:spcBef>
                <a:spcPct val="0"/>
              </a:spcBef>
              <a:spcAft>
                <a:spcPct val="0"/>
              </a:spcAft>
              <a:buClr>
                <a:srgbClr val="003250"/>
              </a:buClr>
              <a:buSzTx/>
              <a:buFont typeface="Wingdings" panose="05000000000000000000" pitchFamily="2" charset="2"/>
              <a:buChar char="§"/>
              <a:tabLst/>
            </a:pPr>
            <a:r>
              <a:rPr lang="en-US" altLang="en-US" sz="1800" dirty="0">
                <a:latin typeface="+mj-lt"/>
                <a:cs typeface="Segoe UI Semilight" panose="020B0402040204020203" pitchFamily="34" charset="0"/>
              </a:rPr>
              <a:t>Ask to have the temporary password emailed to you. </a:t>
            </a:r>
          </a:p>
        </p:txBody>
      </p:sp>
      <p:sp>
        <p:nvSpPr>
          <p:cNvPr id="8" name="TextBox 7">
            <a:extLst>
              <a:ext uri="{FF2B5EF4-FFF2-40B4-BE49-F238E27FC236}">
                <a16:creationId xmlns:a16="http://schemas.microsoft.com/office/drawing/2014/main" id="{7090F1DD-D791-36D8-08F0-F86009997ECD}"/>
              </a:ext>
            </a:extLst>
          </p:cNvPr>
          <p:cNvSpPr txBox="1"/>
          <p:nvPr/>
        </p:nvSpPr>
        <p:spPr>
          <a:xfrm>
            <a:off x="394840" y="5544509"/>
            <a:ext cx="6383947" cy="646331"/>
          </a:xfrm>
          <a:prstGeom prst="rect">
            <a:avLst/>
          </a:prstGeom>
          <a:noFill/>
        </p:spPr>
        <p:txBody>
          <a:bodyPr wrap="square">
            <a:spAutoFit/>
          </a:bodyPr>
          <a:lstStyle/>
          <a:p>
            <a:pPr marL="0" marR="0" lvl="0" indent="0" algn="l" defTabSz="914400" rtl="0" eaLnBrk="0" fontAlgn="base" latinLnBrk="0" hangingPunct="0">
              <a:lnSpc>
                <a:spcPct val="100000"/>
              </a:lnSpc>
              <a:spcBef>
                <a:spcPct val="0"/>
              </a:spcBef>
              <a:spcAft>
                <a:spcPct val="0"/>
              </a:spcAft>
              <a:buClrTx/>
              <a:buSzTx/>
              <a:tabLst/>
            </a:pPr>
            <a:r>
              <a:rPr lang="en-US" altLang="en-US" sz="1800" b="1" dirty="0">
                <a:solidFill>
                  <a:schemeClr val="bg1"/>
                </a:solidFill>
                <a:cs typeface="Segoe UI Semilight" panose="020B0402040204020203" pitchFamily="34" charset="0"/>
              </a:rPr>
              <a:t>Note: </a:t>
            </a:r>
            <a:r>
              <a:rPr lang="en-US" altLang="en-US" sz="1800" dirty="0">
                <a:solidFill>
                  <a:schemeClr val="bg1"/>
                </a:solidFill>
                <a:cs typeface="Segoe UI Semilight" panose="020B0402040204020203" pitchFamily="34" charset="0"/>
              </a:rPr>
              <a:t>You will use your User ID every time you sign in, so ensure you record it somewhere safe and secure for future reference. </a:t>
            </a:r>
          </a:p>
        </p:txBody>
      </p:sp>
      <p:grpSp>
        <p:nvGrpSpPr>
          <p:cNvPr id="5" name="Group 4">
            <a:extLst>
              <a:ext uri="{FF2B5EF4-FFF2-40B4-BE49-F238E27FC236}">
                <a16:creationId xmlns:a16="http://schemas.microsoft.com/office/drawing/2014/main" id="{346993C0-B754-BC55-6000-4B04E22F7AF0}"/>
              </a:ext>
            </a:extLst>
          </p:cNvPr>
          <p:cNvGrpSpPr/>
          <p:nvPr/>
        </p:nvGrpSpPr>
        <p:grpSpPr>
          <a:xfrm>
            <a:off x="394840" y="2449212"/>
            <a:ext cx="3966475" cy="2340531"/>
            <a:chOff x="394840" y="2449212"/>
            <a:chExt cx="3966475" cy="2340531"/>
          </a:xfrm>
        </p:grpSpPr>
        <p:pic>
          <p:nvPicPr>
            <p:cNvPr id="11" name="Picture 10">
              <a:extLst>
                <a:ext uri="{FF2B5EF4-FFF2-40B4-BE49-F238E27FC236}">
                  <a16:creationId xmlns:a16="http://schemas.microsoft.com/office/drawing/2014/main" id="{C9620C44-2623-5952-2D58-B62EDA8CC398}"/>
                </a:ext>
              </a:extLst>
            </p:cNvPr>
            <p:cNvPicPr>
              <a:picLocks noChangeAspect="1"/>
            </p:cNvPicPr>
            <p:nvPr/>
          </p:nvPicPr>
          <p:blipFill>
            <a:blip r:embed="rId2"/>
            <a:stretch>
              <a:fillRect/>
            </a:stretch>
          </p:blipFill>
          <p:spPr>
            <a:xfrm>
              <a:off x="394840" y="2449212"/>
              <a:ext cx="3966475" cy="2340531"/>
            </a:xfrm>
            <a:prstGeom prst="rect">
              <a:avLst/>
            </a:prstGeom>
          </p:spPr>
        </p:pic>
        <p:sp>
          <p:nvSpPr>
            <p:cNvPr id="4" name="Rectangle: Rounded Corners 3">
              <a:extLst>
                <a:ext uri="{FF2B5EF4-FFF2-40B4-BE49-F238E27FC236}">
                  <a16:creationId xmlns:a16="http://schemas.microsoft.com/office/drawing/2014/main" id="{56A3F6BC-499A-1809-A2D7-5FCBB8C73C59}"/>
                </a:ext>
              </a:extLst>
            </p:cNvPr>
            <p:cNvSpPr/>
            <p:nvPr/>
          </p:nvSpPr>
          <p:spPr>
            <a:xfrm>
              <a:off x="1360638" y="3763963"/>
              <a:ext cx="787250" cy="180975"/>
            </a:xfrm>
            <a:prstGeom prst="roundRect">
              <a:avLst/>
            </a:prstGeom>
            <a:solidFill>
              <a:schemeClr val="bg2">
                <a:lumMod val="75000"/>
              </a:schemeClr>
            </a:solidFill>
            <a:ln>
              <a:solidFill>
                <a:schemeClr val="bg2">
                  <a:lumMod val="9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A" sz="600" dirty="0"/>
            </a:p>
          </p:txBody>
        </p:sp>
      </p:grpSp>
      <p:grpSp>
        <p:nvGrpSpPr>
          <p:cNvPr id="12" name="Group 11">
            <a:extLst>
              <a:ext uri="{FF2B5EF4-FFF2-40B4-BE49-F238E27FC236}">
                <a16:creationId xmlns:a16="http://schemas.microsoft.com/office/drawing/2014/main" id="{238148B7-3BBA-E7B0-C2C1-27F1F7EEAAC1}"/>
              </a:ext>
            </a:extLst>
          </p:cNvPr>
          <p:cNvGrpSpPr/>
          <p:nvPr/>
        </p:nvGrpSpPr>
        <p:grpSpPr>
          <a:xfrm>
            <a:off x="4737139" y="3243532"/>
            <a:ext cx="3958653" cy="1212337"/>
            <a:chOff x="4737139" y="3243532"/>
            <a:chExt cx="3958653" cy="1212337"/>
          </a:xfrm>
        </p:grpSpPr>
        <p:pic>
          <p:nvPicPr>
            <p:cNvPr id="13" name="Picture 12">
              <a:extLst>
                <a:ext uri="{FF2B5EF4-FFF2-40B4-BE49-F238E27FC236}">
                  <a16:creationId xmlns:a16="http://schemas.microsoft.com/office/drawing/2014/main" id="{3FB6215C-0EE9-6B1D-384A-7616560AB672}"/>
                </a:ext>
              </a:extLst>
            </p:cNvPr>
            <p:cNvPicPr>
              <a:picLocks noChangeAspect="1"/>
            </p:cNvPicPr>
            <p:nvPr/>
          </p:nvPicPr>
          <p:blipFill>
            <a:blip r:embed="rId3"/>
            <a:stretch>
              <a:fillRect/>
            </a:stretch>
          </p:blipFill>
          <p:spPr>
            <a:xfrm>
              <a:off x="4737139" y="3243532"/>
              <a:ext cx="3958653" cy="1212337"/>
            </a:xfrm>
            <a:prstGeom prst="rect">
              <a:avLst/>
            </a:prstGeom>
          </p:spPr>
        </p:pic>
        <p:sp>
          <p:nvSpPr>
            <p:cNvPr id="6" name="Rectangle: Rounded Corners 5">
              <a:extLst>
                <a:ext uri="{FF2B5EF4-FFF2-40B4-BE49-F238E27FC236}">
                  <a16:creationId xmlns:a16="http://schemas.microsoft.com/office/drawing/2014/main" id="{315DFF97-63E5-7ED8-7F65-933512C1EB8A}"/>
                </a:ext>
              </a:extLst>
            </p:cNvPr>
            <p:cNvSpPr/>
            <p:nvPr/>
          </p:nvSpPr>
          <p:spPr>
            <a:xfrm>
              <a:off x="7707058" y="3595665"/>
              <a:ext cx="787250" cy="180975"/>
            </a:xfrm>
            <a:prstGeom prst="roundRect">
              <a:avLst/>
            </a:prstGeom>
            <a:solidFill>
              <a:schemeClr val="bg2">
                <a:lumMod val="75000"/>
              </a:schemeClr>
            </a:solidFill>
            <a:ln>
              <a:solidFill>
                <a:schemeClr val="bg2">
                  <a:lumMod val="9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A" sz="600" dirty="0"/>
            </a:p>
          </p:txBody>
        </p:sp>
      </p:grpSp>
    </p:spTree>
    <p:extLst>
      <p:ext uri="{BB962C8B-B14F-4D97-AF65-F5344CB8AC3E}">
        <p14:creationId xmlns:p14="http://schemas.microsoft.com/office/powerpoint/2010/main" val="567569822"/>
      </p:ext>
    </p:extLst>
  </p:cSld>
  <p:clrMapOvr>
    <a:masterClrMapping/>
  </p:clrMapOvr>
  <mc:AlternateContent xmlns:mc="http://schemas.openxmlformats.org/markup-compatibility/2006" xmlns:p14="http://schemas.microsoft.com/office/powerpoint/2010/main">
    <mc:Choice Requires="p14">
      <p:transition spd="slow" p14:dur="1500">
        <p:push dir="u"/>
      </p:transition>
    </mc:Choice>
    <mc:Fallback xmlns="">
      <p:transition spd="slow">
        <p:push dir="u"/>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2D9827D7-8BC4-1BE3-5F58-1EBA6B18F4B4}"/>
              </a:ext>
            </a:extLst>
          </p:cNvPr>
          <p:cNvSpPr/>
          <p:nvPr/>
        </p:nvSpPr>
        <p:spPr>
          <a:xfrm>
            <a:off x="-9422" y="0"/>
            <a:ext cx="4659243" cy="6858000"/>
          </a:xfrm>
          <a:prstGeom prst="rect">
            <a:avLst/>
          </a:prstGeom>
          <a:solidFill>
            <a:srgbClr val="0032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srgbClr val="5F9BC6"/>
              </a:solidFill>
            </a:endParaRPr>
          </a:p>
        </p:txBody>
      </p:sp>
      <p:pic>
        <p:nvPicPr>
          <p:cNvPr id="31" name="pasted-image.tiff">
            <a:extLst>
              <a:ext uri="{FF2B5EF4-FFF2-40B4-BE49-F238E27FC236}">
                <a16:creationId xmlns:a16="http://schemas.microsoft.com/office/drawing/2014/main" id="{A744DA61-0947-4F44-AE0C-D309A33A721C}"/>
              </a:ext>
            </a:extLst>
          </p:cNvPr>
          <p:cNvPicPr>
            <a:picLocks noChangeAspect="1"/>
          </p:cNvPicPr>
          <p:nvPr/>
        </p:nvPicPr>
        <p:blipFill>
          <a:blip r:embed="rId2">
            <a:alphaModFix/>
            <a:extLst>
              <a:ext uri="{BEBA8EAE-BF5A-486C-A8C5-ECC9F3942E4B}">
                <a14:imgProps xmlns:a14="http://schemas.microsoft.com/office/drawing/2010/main">
                  <a14:imgLayer r:embed="rId3">
                    <a14:imgEffect>
                      <a14:colorTemperature colorTemp="7089"/>
                    </a14:imgEffect>
                  </a14:imgLayer>
                </a14:imgProps>
              </a:ext>
            </a:extLst>
          </a:blip>
          <a:stretch>
            <a:fillRect/>
          </a:stretch>
        </p:blipFill>
        <p:spPr>
          <a:xfrm>
            <a:off x="155649" y="1644356"/>
            <a:ext cx="5963049" cy="3311689"/>
          </a:xfrm>
          <a:prstGeom prst="rect">
            <a:avLst/>
          </a:prstGeom>
          <a:ln w="12700">
            <a:miter lim="400000"/>
          </a:ln>
          <a:effectLst>
            <a:outerShdw blurRad="1270000" dir="5400000" sx="90000" sy="-19000" rotWithShape="0">
              <a:prstClr val="black">
                <a:alpha val="40000"/>
              </a:prstClr>
            </a:outerShdw>
          </a:effectLst>
        </p:spPr>
      </p:pic>
      <p:grpSp>
        <p:nvGrpSpPr>
          <p:cNvPr id="2" name="Group 1">
            <a:extLst>
              <a:ext uri="{FF2B5EF4-FFF2-40B4-BE49-F238E27FC236}">
                <a16:creationId xmlns:a16="http://schemas.microsoft.com/office/drawing/2014/main" id="{F2365BC1-F1BA-40D5-9C7E-EEF9C9E0583D}"/>
              </a:ext>
            </a:extLst>
          </p:cNvPr>
          <p:cNvGrpSpPr/>
          <p:nvPr/>
        </p:nvGrpSpPr>
        <p:grpSpPr>
          <a:xfrm>
            <a:off x="375005" y="358294"/>
            <a:ext cx="4145719" cy="840088"/>
            <a:chOff x="886133" y="410803"/>
            <a:chExt cx="4144342" cy="1120117"/>
          </a:xfrm>
        </p:grpSpPr>
        <p:sp>
          <p:nvSpPr>
            <p:cNvPr id="28" name="Text Placeholder 2">
              <a:extLst>
                <a:ext uri="{FF2B5EF4-FFF2-40B4-BE49-F238E27FC236}">
                  <a16:creationId xmlns:a16="http://schemas.microsoft.com/office/drawing/2014/main" id="{B45C01B0-654C-4526-8FEB-EF0F8D9CCFF7}"/>
                </a:ext>
              </a:extLst>
            </p:cNvPr>
            <p:cNvSpPr txBox="1">
              <a:spLocks/>
            </p:cNvSpPr>
            <p:nvPr/>
          </p:nvSpPr>
          <p:spPr>
            <a:xfrm>
              <a:off x="886133" y="410803"/>
              <a:ext cx="4144342" cy="1120117"/>
            </a:xfrm>
            <a:prstGeom prst="rect">
              <a:avLst/>
            </a:prstGeom>
          </p:spPr>
          <p:txBody>
            <a:bodyPr/>
            <a:lstStyle>
              <a:lvl1pPr marL="0" indent="0" algn="ctr" defTabSz="1460754" rtl="0" eaLnBrk="1" latinLnBrk="0" hangingPunct="1">
                <a:lnSpc>
                  <a:spcPct val="90000"/>
                </a:lnSpc>
                <a:spcBef>
                  <a:spcPts val="1598"/>
                </a:spcBef>
                <a:buFont typeface="Arial" panose="020B0604020202020204" pitchFamily="34" charset="0"/>
                <a:buNone/>
                <a:defRPr sz="4000" kern="1200">
                  <a:solidFill>
                    <a:schemeClr val="tx1">
                      <a:lumMod val="65000"/>
                      <a:lumOff val="35000"/>
                    </a:schemeClr>
                  </a:solidFill>
                  <a:latin typeface="+mn-lt"/>
                  <a:ea typeface="+mn-ea"/>
                  <a:cs typeface="+mn-cs"/>
                </a:defRPr>
              </a:lvl1pPr>
              <a:lvl2pPr marL="1095566" indent="-365189" algn="l" defTabSz="1460754" rtl="0" eaLnBrk="1" latinLnBrk="0" hangingPunct="1">
                <a:lnSpc>
                  <a:spcPct val="90000"/>
                </a:lnSpc>
                <a:spcBef>
                  <a:spcPts val="799"/>
                </a:spcBef>
                <a:buFont typeface="Arial" panose="020B0604020202020204" pitchFamily="34" charset="0"/>
                <a:buChar char="•"/>
                <a:defRPr sz="3834" kern="1200">
                  <a:solidFill>
                    <a:schemeClr val="tx1"/>
                  </a:solidFill>
                  <a:latin typeface="+mn-lt"/>
                  <a:ea typeface="+mn-ea"/>
                  <a:cs typeface="+mn-cs"/>
                </a:defRPr>
              </a:lvl2pPr>
              <a:lvl3pPr marL="1825943" indent="-365189" algn="l" defTabSz="1460754" rtl="0" eaLnBrk="1" latinLnBrk="0" hangingPunct="1">
                <a:lnSpc>
                  <a:spcPct val="90000"/>
                </a:lnSpc>
                <a:spcBef>
                  <a:spcPts val="799"/>
                </a:spcBef>
                <a:buFont typeface="Arial" panose="020B0604020202020204" pitchFamily="34" charset="0"/>
                <a:buChar char="•"/>
                <a:defRPr sz="3195" kern="1200">
                  <a:solidFill>
                    <a:schemeClr val="tx1"/>
                  </a:solidFill>
                  <a:latin typeface="+mn-lt"/>
                  <a:ea typeface="+mn-ea"/>
                  <a:cs typeface="+mn-cs"/>
                </a:defRPr>
              </a:lvl3pPr>
              <a:lvl4pPr marL="2556320" indent="-365189" algn="l" defTabSz="1460754" rtl="0" eaLnBrk="1" latinLnBrk="0" hangingPunct="1">
                <a:lnSpc>
                  <a:spcPct val="90000"/>
                </a:lnSpc>
                <a:spcBef>
                  <a:spcPts val="799"/>
                </a:spcBef>
                <a:buFont typeface="Arial" panose="020B0604020202020204" pitchFamily="34" charset="0"/>
                <a:buChar char="•"/>
                <a:defRPr sz="2876" kern="1200">
                  <a:solidFill>
                    <a:schemeClr val="tx1"/>
                  </a:solidFill>
                  <a:latin typeface="+mn-lt"/>
                  <a:ea typeface="+mn-ea"/>
                  <a:cs typeface="+mn-cs"/>
                </a:defRPr>
              </a:lvl4pPr>
              <a:lvl5pPr marL="3286697" indent="-365189" algn="l" defTabSz="1460754" rtl="0" eaLnBrk="1" latinLnBrk="0" hangingPunct="1">
                <a:lnSpc>
                  <a:spcPct val="90000"/>
                </a:lnSpc>
                <a:spcBef>
                  <a:spcPts val="799"/>
                </a:spcBef>
                <a:buFont typeface="Arial" panose="020B0604020202020204" pitchFamily="34" charset="0"/>
                <a:buChar char="•"/>
                <a:defRPr sz="2876" kern="1200">
                  <a:solidFill>
                    <a:schemeClr val="tx1"/>
                  </a:solidFill>
                  <a:latin typeface="+mn-lt"/>
                  <a:ea typeface="+mn-ea"/>
                  <a:cs typeface="+mn-cs"/>
                </a:defRPr>
              </a:lvl5pPr>
              <a:lvl6pPr marL="4017074" indent="-365189" algn="l" defTabSz="1460754" rtl="0" eaLnBrk="1" latinLnBrk="0" hangingPunct="1">
                <a:lnSpc>
                  <a:spcPct val="90000"/>
                </a:lnSpc>
                <a:spcBef>
                  <a:spcPts val="799"/>
                </a:spcBef>
                <a:buFont typeface="Arial" panose="020B0604020202020204" pitchFamily="34" charset="0"/>
                <a:buChar char="•"/>
                <a:defRPr sz="2876" kern="1200">
                  <a:solidFill>
                    <a:schemeClr val="tx1"/>
                  </a:solidFill>
                  <a:latin typeface="+mn-lt"/>
                  <a:ea typeface="+mn-ea"/>
                  <a:cs typeface="+mn-cs"/>
                </a:defRPr>
              </a:lvl6pPr>
              <a:lvl7pPr marL="4747451" indent="-365189" algn="l" defTabSz="1460754" rtl="0" eaLnBrk="1" latinLnBrk="0" hangingPunct="1">
                <a:lnSpc>
                  <a:spcPct val="90000"/>
                </a:lnSpc>
                <a:spcBef>
                  <a:spcPts val="799"/>
                </a:spcBef>
                <a:buFont typeface="Arial" panose="020B0604020202020204" pitchFamily="34" charset="0"/>
                <a:buChar char="•"/>
                <a:defRPr sz="2876" kern="1200">
                  <a:solidFill>
                    <a:schemeClr val="tx1"/>
                  </a:solidFill>
                  <a:latin typeface="+mn-lt"/>
                  <a:ea typeface="+mn-ea"/>
                  <a:cs typeface="+mn-cs"/>
                </a:defRPr>
              </a:lvl7pPr>
              <a:lvl8pPr marL="5477828" indent="-365189" algn="l" defTabSz="1460754" rtl="0" eaLnBrk="1" latinLnBrk="0" hangingPunct="1">
                <a:lnSpc>
                  <a:spcPct val="90000"/>
                </a:lnSpc>
                <a:spcBef>
                  <a:spcPts val="799"/>
                </a:spcBef>
                <a:buFont typeface="Arial" panose="020B0604020202020204" pitchFamily="34" charset="0"/>
                <a:buChar char="•"/>
                <a:defRPr sz="2876" kern="1200">
                  <a:solidFill>
                    <a:schemeClr val="tx1"/>
                  </a:solidFill>
                  <a:latin typeface="+mn-lt"/>
                  <a:ea typeface="+mn-ea"/>
                  <a:cs typeface="+mn-cs"/>
                </a:defRPr>
              </a:lvl8pPr>
              <a:lvl9pPr marL="6208205" indent="-365189" algn="l" defTabSz="1460754" rtl="0" eaLnBrk="1" latinLnBrk="0" hangingPunct="1">
                <a:lnSpc>
                  <a:spcPct val="90000"/>
                </a:lnSpc>
                <a:spcBef>
                  <a:spcPts val="799"/>
                </a:spcBef>
                <a:buFont typeface="Arial" panose="020B0604020202020204" pitchFamily="34" charset="0"/>
                <a:buChar char="•"/>
                <a:defRPr sz="2876" kern="1200">
                  <a:solidFill>
                    <a:schemeClr val="tx1"/>
                  </a:solidFill>
                  <a:latin typeface="+mn-lt"/>
                  <a:ea typeface="+mn-ea"/>
                  <a:cs typeface="+mn-cs"/>
                </a:defRPr>
              </a:lvl9pPr>
            </a:lstStyle>
            <a:p>
              <a:pPr algn="l"/>
              <a:r>
                <a:rPr lang="en-US" sz="3000" dirty="0">
                  <a:solidFill>
                    <a:schemeClr val="bg1"/>
                  </a:solidFill>
                </a:rPr>
                <a:t>Login to your account!</a:t>
              </a:r>
              <a:endParaRPr lang="id-ID" sz="3000" dirty="0">
                <a:solidFill>
                  <a:schemeClr val="bg1"/>
                </a:solidFill>
              </a:endParaRPr>
            </a:p>
          </p:txBody>
        </p:sp>
        <p:sp>
          <p:nvSpPr>
            <p:cNvPr id="29" name="Rectangle 28">
              <a:extLst>
                <a:ext uri="{FF2B5EF4-FFF2-40B4-BE49-F238E27FC236}">
                  <a16:creationId xmlns:a16="http://schemas.microsoft.com/office/drawing/2014/main" id="{34F6CB13-BD02-4287-B933-C5548642F34E}"/>
                </a:ext>
              </a:extLst>
            </p:cNvPr>
            <p:cNvSpPr/>
            <p:nvPr/>
          </p:nvSpPr>
          <p:spPr>
            <a:xfrm>
              <a:off x="1013846" y="1134568"/>
              <a:ext cx="586761" cy="60959"/>
            </a:xfrm>
            <a:prstGeom prst="rect">
              <a:avLst/>
            </a:prstGeom>
            <a:solidFill>
              <a:srgbClr val="A5CE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350" dirty="0">
                <a:solidFill>
                  <a:schemeClr val="tx1">
                    <a:lumMod val="65000"/>
                    <a:lumOff val="35000"/>
                  </a:schemeClr>
                </a:solidFill>
              </a:endParaRPr>
            </a:p>
          </p:txBody>
        </p:sp>
      </p:grpSp>
      <p:sp>
        <p:nvSpPr>
          <p:cNvPr id="13" name="Rectangle 3">
            <a:extLst>
              <a:ext uri="{FF2B5EF4-FFF2-40B4-BE49-F238E27FC236}">
                <a16:creationId xmlns:a16="http://schemas.microsoft.com/office/drawing/2014/main" id="{9973C244-B90E-1564-02F3-909C35E75122}"/>
              </a:ext>
            </a:extLst>
          </p:cNvPr>
          <p:cNvSpPr>
            <a:spLocks noChangeArrowheads="1"/>
          </p:cNvSpPr>
          <p:nvPr/>
        </p:nvSpPr>
        <p:spPr bwMode="auto">
          <a:xfrm>
            <a:off x="6283769" y="1157518"/>
            <a:ext cx="2612403" cy="40934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tabLst/>
            </a:pPr>
            <a:endParaRPr lang="en-US" altLang="en-US" dirty="0">
              <a:latin typeface="+mj-lt"/>
              <a:cs typeface="Segoe UI Semilight" panose="020B0402040204020203" pitchFamily="34" charset="0"/>
            </a:endParaRPr>
          </a:p>
          <a:p>
            <a:pPr defTabSz="914400" eaLnBrk="0" fontAlgn="base" hangingPunct="0">
              <a:spcBef>
                <a:spcPct val="0"/>
              </a:spcBef>
              <a:spcAft>
                <a:spcPct val="0"/>
              </a:spcAft>
            </a:pPr>
            <a:r>
              <a:rPr lang="en-CA" sz="2200" dirty="0">
                <a:cs typeface="Segoe UI Semilight" panose="020B0402040204020203" pitchFamily="34" charset="0"/>
              </a:rPr>
              <a:t>Copy the password you receive in your email from RWAM and return to the </a:t>
            </a:r>
            <a:r>
              <a:rPr lang="en-CA" sz="2200" dirty="0">
                <a:cs typeface="Segoe UI Semilight" panose="020B0402040204020203" pitchFamily="34" charset="0"/>
                <a:hlinkClick r:id="rId4"/>
              </a:rPr>
              <a:t>Plan Member Services </a:t>
            </a:r>
            <a:r>
              <a:rPr lang="en-CA" sz="2200" dirty="0">
                <a:cs typeface="Segoe UI Semilight" panose="020B0402040204020203" pitchFamily="34" charset="0"/>
              </a:rPr>
              <a:t>website. Paste your User ID and temporary password into their respective fields and click “Sign In”. </a:t>
            </a:r>
          </a:p>
        </p:txBody>
      </p:sp>
      <p:sp>
        <p:nvSpPr>
          <p:cNvPr id="17" name="TextBox 16">
            <a:extLst>
              <a:ext uri="{FF2B5EF4-FFF2-40B4-BE49-F238E27FC236}">
                <a16:creationId xmlns:a16="http://schemas.microsoft.com/office/drawing/2014/main" id="{8D235F50-F8BE-A4B2-5656-08FECB6CF09D}"/>
              </a:ext>
            </a:extLst>
          </p:cNvPr>
          <p:cNvSpPr txBox="1"/>
          <p:nvPr/>
        </p:nvSpPr>
        <p:spPr>
          <a:xfrm>
            <a:off x="323731" y="5380825"/>
            <a:ext cx="4049861" cy="1077218"/>
          </a:xfrm>
          <a:prstGeom prst="rect">
            <a:avLst/>
          </a:prstGeom>
          <a:noFill/>
        </p:spPr>
        <p:txBody>
          <a:bodyPr wrap="square">
            <a:spAutoFit/>
          </a:bodyPr>
          <a:lstStyle/>
          <a:p>
            <a:pPr defTabSz="914400" eaLnBrk="0" fontAlgn="base" hangingPunct="0">
              <a:spcBef>
                <a:spcPct val="0"/>
              </a:spcBef>
              <a:spcAft>
                <a:spcPct val="0"/>
              </a:spcAft>
            </a:pPr>
            <a:r>
              <a:rPr lang="en-CA" sz="1600" b="1" dirty="0">
                <a:solidFill>
                  <a:schemeClr val="bg1"/>
                </a:solidFill>
                <a:cs typeface="Segoe UI Light" panose="020B0502040204020203" pitchFamily="34" charset="0"/>
              </a:rPr>
              <a:t>Note</a:t>
            </a:r>
            <a:r>
              <a:rPr lang="en-CA" sz="1600" dirty="0">
                <a:solidFill>
                  <a:schemeClr val="bg1"/>
                </a:solidFill>
                <a:cs typeface="Segoe UI Light" panose="020B0502040204020203" pitchFamily="34" charset="0"/>
              </a:rPr>
              <a:t>: Once you’ve logged in, you will be prompted to change the temporary password. Follow the criteria and ensure you securely save your new password for future reference.</a:t>
            </a:r>
          </a:p>
        </p:txBody>
      </p:sp>
      <p:sp>
        <p:nvSpPr>
          <p:cNvPr id="21" name="Picture Placeholder 20">
            <a:extLst>
              <a:ext uri="{FF2B5EF4-FFF2-40B4-BE49-F238E27FC236}">
                <a16:creationId xmlns:a16="http://schemas.microsoft.com/office/drawing/2014/main" id="{B34EC5FF-98A1-4EF5-C3CB-74FE18A0BC62}"/>
              </a:ext>
            </a:extLst>
          </p:cNvPr>
          <p:cNvSpPr>
            <a:spLocks noGrp="1"/>
          </p:cNvSpPr>
          <p:nvPr>
            <p:ph type="pic" sz="quarter" idx="14"/>
          </p:nvPr>
        </p:nvSpPr>
        <p:spPr>
          <a:xfrm>
            <a:off x="1255985" y="2054765"/>
            <a:ext cx="3762375" cy="2343150"/>
          </a:xfrm>
        </p:spPr>
        <p:txBody>
          <a:bodyPr/>
          <a:lstStyle/>
          <a:p>
            <a:endParaRPr lang="en-CA"/>
          </a:p>
        </p:txBody>
      </p:sp>
      <p:sp>
        <p:nvSpPr>
          <p:cNvPr id="24" name="Rectangle 23">
            <a:extLst>
              <a:ext uri="{FF2B5EF4-FFF2-40B4-BE49-F238E27FC236}">
                <a16:creationId xmlns:a16="http://schemas.microsoft.com/office/drawing/2014/main" id="{B9600BBE-4EF2-240B-2010-83CCC65ED172}"/>
              </a:ext>
            </a:extLst>
          </p:cNvPr>
          <p:cNvSpPr/>
          <p:nvPr/>
        </p:nvSpPr>
        <p:spPr>
          <a:xfrm>
            <a:off x="992477" y="1851216"/>
            <a:ext cx="4297982" cy="271608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pic>
        <p:nvPicPr>
          <p:cNvPr id="23" name="Content Placeholder 6">
            <a:extLst>
              <a:ext uri="{FF2B5EF4-FFF2-40B4-BE49-F238E27FC236}">
                <a16:creationId xmlns:a16="http://schemas.microsoft.com/office/drawing/2014/main" id="{752D8551-A9B2-EB8B-1722-B586D52C711B}"/>
              </a:ext>
            </a:extLst>
          </p:cNvPr>
          <p:cNvPicPr>
            <a:picLocks/>
          </p:cNvPicPr>
          <p:nvPr/>
        </p:nvPicPr>
        <p:blipFill rotWithShape="1">
          <a:blip r:embed="rId5">
            <a:extLst>
              <a:ext uri="{28A0092B-C50C-407E-A947-70E740481C1C}">
                <a14:useLocalDpi xmlns:a14="http://schemas.microsoft.com/office/drawing/2010/main" val="0"/>
              </a:ext>
            </a:extLst>
          </a:blip>
          <a:srcRect r="13537" b="17985"/>
          <a:stretch/>
        </p:blipFill>
        <p:spPr bwMode="auto">
          <a:xfrm>
            <a:off x="1007549" y="1846192"/>
            <a:ext cx="4252656" cy="2716082"/>
          </a:xfrm>
          <a:prstGeom prst="rect">
            <a:avLst/>
          </a:prstGeom>
          <a:noFill/>
          <a:ln>
            <a:noFill/>
          </a:ln>
        </p:spPr>
      </p:pic>
    </p:spTree>
    <p:extLst>
      <p:ext uri="{BB962C8B-B14F-4D97-AF65-F5344CB8AC3E}">
        <p14:creationId xmlns:p14="http://schemas.microsoft.com/office/powerpoint/2010/main" val="905683061"/>
      </p:ext>
    </p:extLst>
  </p:cSld>
  <p:clrMapOvr>
    <a:masterClrMapping/>
  </p:clrMapOvr>
  <p:transition spd="slow">
    <p:push dir="u"/>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2D9827D7-8BC4-1BE3-5F58-1EBA6B18F4B4}"/>
              </a:ext>
            </a:extLst>
          </p:cNvPr>
          <p:cNvSpPr/>
          <p:nvPr/>
        </p:nvSpPr>
        <p:spPr>
          <a:xfrm>
            <a:off x="-9422" y="0"/>
            <a:ext cx="9153422" cy="2234932"/>
          </a:xfrm>
          <a:prstGeom prst="rect">
            <a:avLst/>
          </a:prstGeom>
          <a:solidFill>
            <a:srgbClr val="0032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srgbClr val="5F9BC6"/>
              </a:solidFill>
            </a:endParaRPr>
          </a:p>
        </p:txBody>
      </p:sp>
      <p:pic>
        <p:nvPicPr>
          <p:cNvPr id="31" name="pasted-image.tiff">
            <a:extLst>
              <a:ext uri="{FF2B5EF4-FFF2-40B4-BE49-F238E27FC236}">
                <a16:creationId xmlns:a16="http://schemas.microsoft.com/office/drawing/2014/main" id="{A744DA61-0947-4F44-AE0C-D309A33A721C}"/>
              </a:ext>
            </a:extLst>
          </p:cNvPr>
          <p:cNvPicPr>
            <a:picLocks noChangeAspect="1"/>
          </p:cNvPicPr>
          <p:nvPr/>
        </p:nvPicPr>
        <p:blipFill>
          <a:blip r:embed="rId2">
            <a:alphaModFix/>
            <a:extLst>
              <a:ext uri="{BEBA8EAE-BF5A-486C-A8C5-ECC9F3942E4B}">
                <a14:imgProps xmlns:a14="http://schemas.microsoft.com/office/drawing/2010/main">
                  <a14:imgLayer r:embed="rId3">
                    <a14:imgEffect>
                      <a14:colorTemperature colorTemp="7089"/>
                    </a14:imgEffect>
                  </a14:imgLayer>
                </a14:imgProps>
              </a:ext>
            </a:extLst>
          </a:blip>
          <a:stretch>
            <a:fillRect/>
          </a:stretch>
        </p:blipFill>
        <p:spPr>
          <a:xfrm>
            <a:off x="4255806" y="352798"/>
            <a:ext cx="4734279" cy="2629269"/>
          </a:xfrm>
          <a:prstGeom prst="rect">
            <a:avLst/>
          </a:prstGeom>
          <a:ln w="12700">
            <a:miter lim="400000"/>
          </a:ln>
          <a:effectLst>
            <a:outerShdw blurRad="1270000" dir="5400000" sx="90000" sy="-19000" rotWithShape="0">
              <a:prstClr val="black">
                <a:alpha val="0"/>
              </a:prstClr>
            </a:outerShdw>
          </a:effectLst>
        </p:spPr>
      </p:pic>
      <p:grpSp>
        <p:nvGrpSpPr>
          <p:cNvPr id="2" name="Group 1">
            <a:extLst>
              <a:ext uri="{FF2B5EF4-FFF2-40B4-BE49-F238E27FC236}">
                <a16:creationId xmlns:a16="http://schemas.microsoft.com/office/drawing/2014/main" id="{F2365BC1-F1BA-40D5-9C7E-EEF9C9E0583D}"/>
              </a:ext>
            </a:extLst>
          </p:cNvPr>
          <p:cNvGrpSpPr/>
          <p:nvPr/>
        </p:nvGrpSpPr>
        <p:grpSpPr>
          <a:xfrm>
            <a:off x="472522" y="780086"/>
            <a:ext cx="3108257" cy="964571"/>
            <a:chOff x="886133" y="798215"/>
            <a:chExt cx="4144342" cy="1286095"/>
          </a:xfrm>
        </p:grpSpPr>
        <p:sp>
          <p:nvSpPr>
            <p:cNvPr id="28" name="Text Placeholder 2">
              <a:extLst>
                <a:ext uri="{FF2B5EF4-FFF2-40B4-BE49-F238E27FC236}">
                  <a16:creationId xmlns:a16="http://schemas.microsoft.com/office/drawing/2014/main" id="{B45C01B0-654C-4526-8FEB-EF0F8D9CCFF7}"/>
                </a:ext>
              </a:extLst>
            </p:cNvPr>
            <p:cNvSpPr txBox="1">
              <a:spLocks/>
            </p:cNvSpPr>
            <p:nvPr/>
          </p:nvSpPr>
          <p:spPr>
            <a:xfrm>
              <a:off x="886133" y="798215"/>
              <a:ext cx="4144342" cy="1120114"/>
            </a:xfrm>
            <a:prstGeom prst="rect">
              <a:avLst/>
            </a:prstGeom>
          </p:spPr>
          <p:txBody>
            <a:bodyPr/>
            <a:lstStyle>
              <a:lvl1pPr marL="0" indent="0" algn="ctr" defTabSz="1460754" rtl="0" eaLnBrk="1" latinLnBrk="0" hangingPunct="1">
                <a:lnSpc>
                  <a:spcPct val="90000"/>
                </a:lnSpc>
                <a:spcBef>
                  <a:spcPts val="1598"/>
                </a:spcBef>
                <a:buFont typeface="Arial" panose="020B0604020202020204" pitchFamily="34" charset="0"/>
                <a:buNone/>
                <a:defRPr sz="4000" kern="1200">
                  <a:solidFill>
                    <a:schemeClr val="tx1">
                      <a:lumMod val="65000"/>
                      <a:lumOff val="35000"/>
                    </a:schemeClr>
                  </a:solidFill>
                  <a:latin typeface="+mn-lt"/>
                  <a:ea typeface="+mn-ea"/>
                  <a:cs typeface="+mn-cs"/>
                </a:defRPr>
              </a:lvl1pPr>
              <a:lvl2pPr marL="1095566" indent="-365189" algn="l" defTabSz="1460754" rtl="0" eaLnBrk="1" latinLnBrk="0" hangingPunct="1">
                <a:lnSpc>
                  <a:spcPct val="90000"/>
                </a:lnSpc>
                <a:spcBef>
                  <a:spcPts val="799"/>
                </a:spcBef>
                <a:buFont typeface="Arial" panose="020B0604020202020204" pitchFamily="34" charset="0"/>
                <a:buChar char="•"/>
                <a:defRPr sz="3834" kern="1200">
                  <a:solidFill>
                    <a:schemeClr val="tx1"/>
                  </a:solidFill>
                  <a:latin typeface="+mn-lt"/>
                  <a:ea typeface="+mn-ea"/>
                  <a:cs typeface="+mn-cs"/>
                </a:defRPr>
              </a:lvl2pPr>
              <a:lvl3pPr marL="1825943" indent="-365189" algn="l" defTabSz="1460754" rtl="0" eaLnBrk="1" latinLnBrk="0" hangingPunct="1">
                <a:lnSpc>
                  <a:spcPct val="90000"/>
                </a:lnSpc>
                <a:spcBef>
                  <a:spcPts val="799"/>
                </a:spcBef>
                <a:buFont typeface="Arial" panose="020B0604020202020204" pitchFamily="34" charset="0"/>
                <a:buChar char="•"/>
                <a:defRPr sz="3195" kern="1200">
                  <a:solidFill>
                    <a:schemeClr val="tx1"/>
                  </a:solidFill>
                  <a:latin typeface="+mn-lt"/>
                  <a:ea typeface="+mn-ea"/>
                  <a:cs typeface="+mn-cs"/>
                </a:defRPr>
              </a:lvl3pPr>
              <a:lvl4pPr marL="2556320" indent="-365189" algn="l" defTabSz="1460754" rtl="0" eaLnBrk="1" latinLnBrk="0" hangingPunct="1">
                <a:lnSpc>
                  <a:spcPct val="90000"/>
                </a:lnSpc>
                <a:spcBef>
                  <a:spcPts val="799"/>
                </a:spcBef>
                <a:buFont typeface="Arial" panose="020B0604020202020204" pitchFamily="34" charset="0"/>
                <a:buChar char="•"/>
                <a:defRPr sz="2876" kern="1200">
                  <a:solidFill>
                    <a:schemeClr val="tx1"/>
                  </a:solidFill>
                  <a:latin typeface="+mn-lt"/>
                  <a:ea typeface="+mn-ea"/>
                  <a:cs typeface="+mn-cs"/>
                </a:defRPr>
              </a:lvl4pPr>
              <a:lvl5pPr marL="3286697" indent="-365189" algn="l" defTabSz="1460754" rtl="0" eaLnBrk="1" latinLnBrk="0" hangingPunct="1">
                <a:lnSpc>
                  <a:spcPct val="90000"/>
                </a:lnSpc>
                <a:spcBef>
                  <a:spcPts val="799"/>
                </a:spcBef>
                <a:buFont typeface="Arial" panose="020B0604020202020204" pitchFamily="34" charset="0"/>
                <a:buChar char="•"/>
                <a:defRPr sz="2876" kern="1200">
                  <a:solidFill>
                    <a:schemeClr val="tx1"/>
                  </a:solidFill>
                  <a:latin typeface="+mn-lt"/>
                  <a:ea typeface="+mn-ea"/>
                  <a:cs typeface="+mn-cs"/>
                </a:defRPr>
              </a:lvl5pPr>
              <a:lvl6pPr marL="4017074" indent="-365189" algn="l" defTabSz="1460754" rtl="0" eaLnBrk="1" latinLnBrk="0" hangingPunct="1">
                <a:lnSpc>
                  <a:spcPct val="90000"/>
                </a:lnSpc>
                <a:spcBef>
                  <a:spcPts val="799"/>
                </a:spcBef>
                <a:buFont typeface="Arial" panose="020B0604020202020204" pitchFamily="34" charset="0"/>
                <a:buChar char="•"/>
                <a:defRPr sz="2876" kern="1200">
                  <a:solidFill>
                    <a:schemeClr val="tx1"/>
                  </a:solidFill>
                  <a:latin typeface="+mn-lt"/>
                  <a:ea typeface="+mn-ea"/>
                  <a:cs typeface="+mn-cs"/>
                </a:defRPr>
              </a:lvl6pPr>
              <a:lvl7pPr marL="4747451" indent="-365189" algn="l" defTabSz="1460754" rtl="0" eaLnBrk="1" latinLnBrk="0" hangingPunct="1">
                <a:lnSpc>
                  <a:spcPct val="90000"/>
                </a:lnSpc>
                <a:spcBef>
                  <a:spcPts val="799"/>
                </a:spcBef>
                <a:buFont typeface="Arial" panose="020B0604020202020204" pitchFamily="34" charset="0"/>
                <a:buChar char="•"/>
                <a:defRPr sz="2876" kern="1200">
                  <a:solidFill>
                    <a:schemeClr val="tx1"/>
                  </a:solidFill>
                  <a:latin typeface="+mn-lt"/>
                  <a:ea typeface="+mn-ea"/>
                  <a:cs typeface="+mn-cs"/>
                </a:defRPr>
              </a:lvl7pPr>
              <a:lvl8pPr marL="5477828" indent="-365189" algn="l" defTabSz="1460754" rtl="0" eaLnBrk="1" latinLnBrk="0" hangingPunct="1">
                <a:lnSpc>
                  <a:spcPct val="90000"/>
                </a:lnSpc>
                <a:spcBef>
                  <a:spcPts val="799"/>
                </a:spcBef>
                <a:buFont typeface="Arial" panose="020B0604020202020204" pitchFamily="34" charset="0"/>
                <a:buChar char="•"/>
                <a:defRPr sz="2876" kern="1200">
                  <a:solidFill>
                    <a:schemeClr val="tx1"/>
                  </a:solidFill>
                  <a:latin typeface="+mn-lt"/>
                  <a:ea typeface="+mn-ea"/>
                  <a:cs typeface="+mn-cs"/>
                </a:defRPr>
              </a:lvl8pPr>
              <a:lvl9pPr marL="6208205" indent="-365189" algn="l" defTabSz="1460754" rtl="0" eaLnBrk="1" latinLnBrk="0" hangingPunct="1">
                <a:lnSpc>
                  <a:spcPct val="90000"/>
                </a:lnSpc>
                <a:spcBef>
                  <a:spcPts val="799"/>
                </a:spcBef>
                <a:buFont typeface="Arial" panose="020B0604020202020204" pitchFamily="34" charset="0"/>
                <a:buChar char="•"/>
                <a:defRPr sz="2876" kern="1200">
                  <a:solidFill>
                    <a:schemeClr val="tx1"/>
                  </a:solidFill>
                  <a:latin typeface="+mn-lt"/>
                  <a:ea typeface="+mn-ea"/>
                  <a:cs typeface="+mn-cs"/>
                </a:defRPr>
              </a:lvl9pPr>
            </a:lstStyle>
            <a:p>
              <a:pPr algn="l"/>
              <a:r>
                <a:rPr lang="en-US" sz="3000" dirty="0">
                  <a:solidFill>
                    <a:schemeClr val="bg1"/>
                  </a:solidFill>
                </a:rPr>
                <a:t>Welcome to your account!</a:t>
              </a:r>
              <a:endParaRPr lang="id-ID" sz="3000" dirty="0">
                <a:solidFill>
                  <a:schemeClr val="bg1"/>
                </a:solidFill>
              </a:endParaRPr>
            </a:p>
          </p:txBody>
        </p:sp>
        <p:sp>
          <p:nvSpPr>
            <p:cNvPr id="29" name="Rectangle 28">
              <a:extLst>
                <a:ext uri="{FF2B5EF4-FFF2-40B4-BE49-F238E27FC236}">
                  <a16:creationId xmlns:a16="http://schemas.microsoft.com/office/drawing/2014/main" id="{34F6CB13-BD02-4287-B933-C5548642F34E}"/>
                </a:ext>
              </a:extLst>
            </p:cNvPr>
            <p:cNvSpPr/>
            <p:nvPr/>
          </p:nvSpPr>
          <p:spPr>
            <a:xfrm>
              <a:off x="1048018" y="2023351"/>
              <a:ext cx="586761" cy="60959"/>
            </a:xfrm>
            <a:prstGeom prst="rect">
              <a:avLst/>
            </a:prstGeom>
            <a:solidFill>
              <a:srgbClr val="F8D96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350">
                <a:solidFill>
                  <a:schemeClr val="tx1">
                    <a:lumMod val="65000"/>
                    <a:lumOff val="35000"/>
                  </a:schemeClr>
                </a:solidFill>
              </a:endParaRPr>
            </a:p>
          </p:txBody>
        </p:sp>
      </p:grpSp>
      <p:pic>
        <p:nvPicPr>
          <p:cNvPr id="19" name="Picture Placeholder 18" descr="Graphical user interface, website&#10;&#10;Description automatically generated">
            <a:extLst>
              <a:ext uri="{FF2B5EF4-FFF2-40B4-BE49-F238E27FC236}">
                <a16:creationId xmlns:a16="http://schemas.microsoft.com/office/drawing/2014/main" id="{4B8FFA9B-9D6F-E39F-C0D1-920420CB616F}"/>
              </a:ext>
            </a:extLst>
          </p:cNvPr>
          <p:cNvPicPr>
            <a:picLocks noGrp="1" noChangeAspect="1"/>
          </p:cNvPicPr>
          <p:nvPr>
            <p:ph type="pic" sz="quarter" idx="14"/>
          </p:nvPr>
        </p:nvPicPr>
        <p:blipFill>
          <a:blip r:embed="rId4">
            <a:extLst>
              <a:ext uri="{28A0092B-C50C-407E-A947-70E740481C1C}">
                <a14:useLocalDpi xmlns:a14="http://schemas.microsoft.com/office/drawing/2010/main" val="0"/>
              </a:ext>
            </a:extLst>
          </a:blip>
          <a:srcRect t="8328" b="8328"/>
          <a:stretch>
            <a:fillRect/>
          </a:stretch>
        </p:blipFill>
        <p:spPr>
          <a:xfrm>
            <a:off x="4894343" y="517255"/>
            <a:ext cx="3457204" cy="2160280"/>
          </a:xfrm>
        </p:spPr>
      </p:pic>
      <p:sp>
        <p:nvSpPr>
          <p:cNvPr id="4" name="Rectangle 3">
            <a:extLst>
              <a:ext uri="{FF2B5EF4-FFF2-40B4-BE49-F238E27FC236}">
                <a16:creationId xmlns:a16="http://schemas.microsoft.com/office/drawing/2014/main" id="{09B5D3E0-97D0-65E8-BBD9-B030A1124453}"/>
              </a:ext>
            </a:extLst>
          </p:cNvPr>
          <p:cNvSpPr/>
          <p:nvPr/>
        </p:nvSpPr>
        <p:spPr>
          <a:xfrm>
            <a:off x="440434" y="3123670"/>
            <a:ext cx="4269589" cy="3299365"/>
          </a:xfrm>
          <a:prstGeom prst="rect">
            <a:avLst/>
          </a:prstGeom>
        </p:spPr>
        <p:txBody>
          <a:bodyPr wrap="square">
            <a:spAutoFit/>
          </a:bodyPr>
          <a:lstStyle/>
          <a:p>
            <a:pPr marL="171450" indent="-171450">
              <a:lnSpc>
                <a:spcPct val="120000"/>
              </a:lnSpc>
              <a:buClr>
                <a:srgbClr val="003250"/>
              </a:buClr>
              <a:buFont typeface="Wingdings" panose="05000000000000000000" pitchFamily="2" charset="2"/>
              <a:buChar char="ü"/>
            </a:pPr>
            <a:endParaRPr lang="en-CA" sz="1100" dirty="0">
              <a:solidFill>
                <a:schemeClr val="bg1">
                  <a:lumMod val="50000"/>
                </a:schemeClr>
              </a:solidFill>
              <a:cs typeface="Segoe UI Semilight" panose="020B0402040204020203" pitchFamily="34" charset="0"/>
            </a:endParaRPr>
          </a:p>
          <a:p>
            <a:pPr marL="342900" indent="-342900">
              <a:lnSpc>
                <a:spcPct val="120000"/>
              </a:lnSpc>
              <a:buClr>
                <a:srgbClr val="003250"/>
              </a:buClr>
              <a:buFont typeface="Wingdings" panose="05000000000000000000" pitchFamily="2" charset="2"/>
              <a:buChar char="ü"/>
            </a:pPr>
            <a:r>
              <a:rPr lang="en-CA" dirty="0">
                <a:cs typeface="Segoe UI Semilight" panose="020B0402040204020203" pitchFamily="34" charset="0"/>
              </a:rPr>
              <a:t>Submit your health and dental claims electronically. </a:t>
            </a:r>
          </a:p>
          <a:p>
            <a:pPr marL="342900" indent="-342900">
              <a:lnSpc>
                <a:spcPct val="120000"/>
              </a:lnSpc>
              <a:buClr>
                <a:srgbClr val="003250"/>
              </a:buClr>
              <a:buFont typeface="Wingdings" panose="05000000000000000000" pitchFamily="2" charset="2"/>
              <a:buChar char="ü"/>
            </a:pPr>
            <a:r>
              <a:rPr lang="en-CA" dirty="0">
                <a:cs typeface="Segoe UI Semilight" panose="020B0402040204020203" pitchFamily="34" charset="0"/>
              </a:rPr>
              <a:t>Access your processed claims and Explanation of Benefits statements. </a:t>
            </a:r>
          </a:p>
          <a:p>
            <a:pPr marL="342900" indent="-342900">
              <a:lnSpc>
                <a:spcPct val="120000"/>
              </a:lnSpc>
              <a:buClr>
                <a:srgbClr val="003250"/>
              </a:buClr>
              <a:buFont typeface="Wingdings" panose="05000000000000000000" pitchFamily="2" charset="2"/>
              <a:buChar char="ü"/>
            </a:pPr>
            <a:r>
              <a:rPr lang="en-CA" dirty="0">
                <a:cs typeface="Segoe UI Semilight" panose="020B0402040204020203" pitchFamily="34" charset="0"/>
              </a:rPr>
              <a:t>Review your coverage details</a:t>
            </a:r>
          </a:p>
          <a:p>
            <a:pPr marL="342900" indent="-342900">
              <a:lnSpc>
                <a:spcPct val="120000"/>
              </a:lnSpc>
              <a:buClr>
                <a:srgbClr val="003250"/>
              </a:buClr>
              <a:buFont typeface="Wingdings" panose="05000000000000000000" pitchFamily="2" charset="2"/>
              <a:buChar char="ü"/>
            </a:pPr>
            <a:r>
              <a:rPr lang="en-CA" dirty="0">
                <a:cs typeface="Segoe UI Semilight" panose="020B0402040204020203" pitchFamily="34" charset="0"/>
              </a:rPr>
              <a:t>Manage your direct deposit and banking information</a:t>
            </a:r>
          </a:p>
          <a:p>
            <a:pPr marL="342900" indent="-342900">
              <a:lnSpc>
                <a:spcPct val="120000"/>
              </a:lnSpc>
              <a:buClr>
                <a:srgbClr val="003250"/>
              </a:buClr>
              <a:buFont typeface="Wingdings" panose="05000000000000000000" pitchFamily="2" charset="2"/>
              <a:buChar char="ü"/>
            </a:pPr>
            <a:r>
              <a:rPr lang="en-CA" dirty="0">
                <a:cs typeface="Segoe UI Semilight" panose="020B0402040204020203" pitchFamily="34" charset="0"/>
              </a:rPr>
              <a:t>View and print your RWAM OneCard</a:t>
            </a:r>
            <a:r>
              <a:rPr lang="en-US" dirty="0">
                <a:cs typeface="Segoe UI Semilight" panose="020B0402040204020203" pitchFamily="34" charset="0"/>
              </a:rPr>
              <a:t> </a:t>
            </a:r>
          </a:p>
          <a:p>
            <a:pPr marL="342900" indent="-342900">
              <a:lnSpc>
                <a:spcPct val="120000"/>
              </a:lnSpc>
              <a:buClr>
                <a:srgbClr val="003250"/>
              </a:buClr>
              <a:buFont typeface="Wingdings" panose="05000000000000000000" pitchFamily="2" charset="2"/>
              <a:buChar char="ü"/>
            </a:pPr>
            <a:endParaRPr lang="en-CA" sz="2000" dirty="0">
              <a:cs typeface="Segoe UI Semilight" panose="020B0402040204020203" pitchFamily="34" charset="0"/>
            </a:endParaRPr>
          </a:p>
        </p:txBody>
      </p:sp>
      <p:sp>
        <p:nvSpPr>
          <p:cNvPr id="6" name="TextBox 5">
            <a:extLst>
              <a:ext uri="{FF2B5EF4-FFF2-40B4-BE49-F238E27FC236}">
                <a16:creationId xmlns:a16="http://schemas.microsoft.com/office/drawing/2014/main" id="{FA4D1BF3-1466-A0C2-9BAD-766A93AFFF66}"/>
              </a:ext>
            </a:extLst>
          </p:cNvPr>
          <p:cNvSpPr txBox="1"/>
          <p:nvPr/>
        </p:nvSpPr>
        <p:spPr>
          <a:xfrm>
            <a:off x="440434" y="2633395"/>
            <a:ext cx="3656746" cy="658770"/>
          </a:xfrm>
          <a:prstGeom prst="rect">
            <a:avLst/>
          </a:prstGeom>
          <a:noFill/>
        </p:spPr>
        <p:txBody>
          <a:bodyPr wrap="square">
            <a:spAutoFit/>
          </a:bodyPr>
          <a:lstStyle/>
          <a:p>
            <a:pPr>
              <a:lnSpc>
                <a:spcPct val="120000"/>
              </a:lnSpc>
            </a:pPr>
            <a:r>
              <a:rPr lang="en-US" sz="1600" b="1" dirty="0">
                <a:solidFill>
                  <a:srgbClr val="006265"/>
                </a:solidFill>
                <a:latin typeface="AvenirNext LT Pro Regular" panose="020B0504020202020204" pitchFamily="34" charset="0"/>
                <a:cs typeface="Segoe UI Light" panose="020B0502040204020203" pitchFamily="34" charset="0"/>
              </a:rPr>
              <a:t>NOW THAT YOU ARE REGISTERED AND LOGGED IN, YOU CAN</a:t>
            </a:r>
            <a:r>
              <a:rPr lang="en-CA" sz="1600" b="1" dirty="0">
                <a:solidFill>
                  <a:srgbClr val="006265"/>
                </a:solidFill>
                <a:latin typeface="AvenirNext LT Pro Regular" panose="020B0504020202020204" pitchFamily="34" charset="0"/>
                <a:cs typeface="Segoe UI Light" panose="020B0502040204020203" pitchFamily="34" charset="0"/>
              </a:rPr>
              <a:t>:</a:t>
            </a:r>
          </a:p>
        </p:txBody>
      </p:sp>
      <p:sp>
        <p:nvSpPr>
          <p:cNvPr id="8" name="TextBox 7">
            <a:extLst>
              <a:ext uri="{FF2B5EF4-FFF2-40B4-BE49-F238E27FC236}">
                <a16:creationId xmlns:a16="http://schemas.microsoft.com/office/drawing/2014/main" id="{9263DDD0-84C0-A719-A8D9-D80C51D05D79}"/>
              </a:ext>
            </a:extLst>
          </p:cNvPr>
          <p:cNvSpPr txBox="1"/>
          <p:nvPr/>
        </p:nvSpPr>
        <p:spPr>
          <a:xfrm>
            <a:off x="4774917" y="3334865"/>
            <a:ext cx="3670343" cy="2064540"/>
          </a:xfrm>
          <a:prstGeom prst="rect">
            <a:avLst/>
          </a:prstGeom>
          <a:noFill/>
        </p:spPr>
        <p:txBody>
          <a:bodyPr wrap="square">
            <a:spAutoFit/>
          </a:bodyPr>
          <a:lstStyle/>
          <a:p>
            <a:pPr marL="342900" indent="-342900">
              <a:lnSpc>
                <a:spcPct val="120000"/>
              </a:lnSpc>
              <a:buClr>
                <a:srgbClr val="003250"/>
              </a:buClr>
              <a:buFont typeface="Wingdings" panose="05000000000000000000" pitchFamily="2" charset="2"/>
              <a:buChar char="ü"/>
            </a:pPr>
            <a:r>
              <a:rPr lang="en-CA" dirty="0">
                <a:cs typeface="Segoe UI Semilight" panose="020B0402040204020203" pitchFamily="34" charset="0"/>
              </a:rPr>
              <a:t>View and print statements for Coordination of Benefits or Income Tax purposes</a:t>
            </a:r>
          </a:p>
          <a:p>
            <a:pPr marL="342900" indent="-342900">
              <a:lnSpc>
                <a:spcPct val="120000"/>
              </a:lnSpc>
              <a:buClr>
                <a:srgbClr val="003250"/>
              </a:buClr>
              <a:buFont typeface="Wingdings" panose="05000000000000000000" pitchFamily="2" charset="2"/>
              <a:buChar char="ü"/>
            </a:pPr>
            <a:r>
              <a:rPr lang="en-CA" dirty="0">
                <a:cs typeface="Segoe UI Semilight" panose="020B0402040204020203" pitchFamily="34" charset="0"/>
              </a:rPr>
              <a:t>Review your Employee </a:t>
            </a:r>
            <a:br>
              <a:rPr lang="en-CA" dirty="0">
                <a:cs typeface="Segoe UI Semilight" panose="020B0402040204020203" pitchFamily="34" charset="0"/>
              </a:rPr>
            </a:br>
            <a:r>
              <a:rPr lang="en-CA" dirty="0">
                <a:cs typeface="Segoe UI Semilight" panose="020B0402040204020203" pitchFamily="34" charset="0"/>
              </a:rPr>
              <a:t>Benefits Booklet</a:t>
            </a:r>
          </a:p>
          <a:p>
            <a:pPr marL="342900" indent="-342900">
              <a:lnSpc>
                <a:spcPct val="120000"/>
              </a:lnSpc>
              <a:buClr>
                <a:srgbClr val="003250"/>
              </a:buClr>
              <a:buFont typeface="Wingdings" panose="05000000000000000000" pitchFamily="2" charset="2"/>
              <a:buChar char="ü"/>
            </a:pPr>
            <a:r>
              <a:rPr lang="en-CA" dirty="0">
                <a:cs typeface="Segoe UI Semilight" panose="020B0402040204020203" pitchFamily="34" charset="0"/>
              </a:rPr>
              <a:t>Review your dependent details</a:t>
            </a:r>
          </a:p>
        </p:txBody>
      </p:sp>
    </p:spTree>
    <p:extLst>
      <p:ext uri="{BB962C8B-B14F-4D97-AF65-F5344CB8AC3E}">
        <p14:creationId xmlns:p14="http://schemas.microsoft.com/office/powerpoint/2010/main" val="310002278"/>
      </p:ext>
    </p:extLst>
  </p:cSld>
  <p:clrMapOvr>
    <a:masterClrMapping/>
  </p:clrMapOvr>
  <mc:AlternateContent xmlns:mc="http://schemas.openxmlformats.org/markup-compatibility/2006" xmlns:p14="http://schemas.microsoft.com/office/powerpoint/2010/main">
    <mc:Choice Requires="p14">
      <p:transition spd="slow" p14:dur="1500">
        <p:push dir="u"/>
      </p:transition>
    </mc:Choice>
    <mc:Fallback xmlns="">
      <p:transition spd="slow">
        <p:push dir="u"/>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Picture Placeholder 10">
            <a:extLst>
              <a:ext uri="{FF2B5EF4-FFF2-40B4-BE49-F238E27FC236}">
                <a16:creationId xmlns:a16="http://schemas.microsoft.com/office/drawing/2014/main" id="{DC3313B4-8DAA-4AEE-9C09-785B4BB3AD0B}"/>
              </a:ext>
            </a:extLst>
          </p:cNvPr>
          <p:cNvSpPr>
            <a:spLocks noGrp="1"/>
          </p:cNvSpPr>
          <p:nvPr>
            <p:ph type="pic" sz="quarter" idx="13"/>
          </p:nvPr>
        </p:nvSpPr>
        <p:spPr>
          <a:xfrm>
            <a:off x="391462" y="321200"/>
            <a:ext cx="3892345" cy="2511610"/>
          </a:xfrm>
          <a:solidFill>
            <a:schemeClr val="bg1">
              <a:lumMod val="95000"/>
              <a:alpha val="0"/>
            </a:schemeClr>
          </a:solidFill>
          <a:ln>
            <a:solidFill>
              <a:srgbClr val="041C2C"/>
            </a:solidFill>
          </a:ln>
        </p:spPr>
        <p:txBody>
          <a:bodyPr/>
          <a:lstStyle/>
          <a:p>
            <a:endParaRPr lang="en-CA"/>
          </a:p>
        </p:txBody>
      </p:sp>
      <p:sp>
        <p:nvSpPr>
          <p:cNvPr id="16" name="Rectangle 15">
            <a:extLst>
              <a:ext uri="{FF2B5EF4-FFF2-40B4-BE49-F238E27FC236}">
                <a16:creationId xmlns:a16="http://schemas.microsoft.com/office/drawing/2014/main" id="{FE26C0C1-D483-4A2B-AFD6-16950E0E88F5}"/>
              </a:ext>
            </a:extLst>
          </p:cNvPr>
          <p:cNvSpPr/>
          <p:nvPr/>
        </p:nvSpPr>
        <p:spPr>
          <a:xfrm rot="5400000">
            <a:off x="3878543" y="1304256"/>
            <a:ext cx="646330" cy="512747"/>
          </a:xfrm>
          <a:prstGeom prst="rect">
            <a:avLst/>
          </a:prstGeom>
          <a:solidFill>
            <a:srgbClr val="0032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825" spc="225" dirty="0"/>
          </a:p>
        </p:txBody>
      </p:sp>
      <p:sp>
        <p:nvSpPr>
          <p:cNvPr id="12" name="Rectangle 11">
            <a:extLst>
              <a:ext uri="{FF2B5EF4-FFF2-40B4-BE49-F238E27FC236}">
                <a16:creationId xmlns:a16="http://schemas.microsoft.com/office/drawing/2014/main" id="{DE248E1D-C762-E89D-1CF5-8C460ED6CDAE}"/>
              </a:ext>
            </a:extLst>
          </p:cNvPr>
          <p:cNvSpPr/>
          <p:nvPr/>
        </p:nvSpPr>
        <p:spPr>
          <a:xfrm>
            <a:off x="418744" y="2939754"/>
            <a:ext cx="3307222" cy="2083872"/>
          </a:xfrm>
          <a:prstGeom prst="rect">
            <a:avLst/>
          </a:prstGeom>
          <a:solidFill>
            <a:schemeClr val="bg1"/>
          </a:solidFill>
          <a:ln>
            <a:solidFill>
              <a:srgbClr val="041C2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7" name="Rectangle 16">
            <a:extLst>
              <a:ext uri="{FF2B5EF4-FFF2-40B4-BE49-F238E27FC236}">
                <a16:creationId xmlns:a16="http://schemas.microsoft.com/office/drawing/2014/main" id="{EB679B8A-DF1B-43D7-A6BD-654E7E9024A8}"/>
              </a:ext>
            </a:extLst>
          </p:cNvPr>
          <p:cNvSpPr/>
          <p:nvPr/>
        </p:nvSpPr>
        <p:spPr>
          <a:xfrm>
            <a:off x="3402624" y="3220237"/>
            <a:ext cx="477400" cy="646331"/>
          </a:xfrm>
          <a:prstGeom prst="rect">
            <a:avLst/>
          </a:prstGeom>
          <a:solidFill>
            <a:srgbClr val="0032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825" spc="225" dirty="0"/>
          </a:p>
        </p:txBody>
      </p:sp>
      <p:sp>
        <p:nvSpPr>
          <p:cNvPr id="19" name="Text Placeholder 2">
            <a:extLst>
              <a:ext uri="{FF2B5EF4-FFF2-40B4-BE49-F238E27FC236}">
                <a16:creationId xmlns:a16="http://schemas.microsoft.com/office/drawing/2014/main" id="{F492B323-E6E4-4101-A7F8-D6DF9BFF53D1}"/>
              </a:ext>
            </a:extLst>
          </p:cNvPr>
          <p:cNvSpPr txBox="1">
            <a:spLocks/>
          </p:cNvSpPr>
          <p:nvPr/>
        </p:nvSpPr>
        <p:spPr>
          <a:xfrm>
            <a:off x="4929485" y="300283"/>
            <a:ext cx="3497252" cy="1260346"/>
          </a:xfrm>
          <a:prstGeom prst="rect">
            <a:avLst/>
          </a:prstGeom>
        </p:spPr>
        <p:txBody>
          <a:bodyPr/>
          <a:lstStyle>
            <a:lvl1pPr marL="0" indent="0" algn="ctr" defTabSz="1460754" rtl="0" eaLnBrk="1" latinLnBrk="0" hangingPunct="1">
              <a:lnSpc>
                <a:spcPct val="90000"/>
              </a:lnSpc>
              <a:spcBef>
                <a:spcPts val="1598"/>
              </a:spcBef>
              <a:buFont typeface="Arial" panose="020B0604020202020204" pitchFamily="34" charset="0"/>
              <a:buNone/>
              <a:defRPr sz="4000" kern="1200">
                <a:solidFill>
                  <a:schemeClr val="tx1">
                    <a:lumMod val="65000"/>
                    <a:lumOff val="35000"/>
                  </a:schemeClr>
                </a:solidFill>
                <a:latin typeface="+mn-lt"/>
                <a:ea typeface="+mn-ea"/>
                <a:cs typeface="+mn-cs"/>
              </a:defRPr>
            </a:lvl1pPr>
            <a:lvl2pPr marL="1095566" indent="-365189" algn="l" defTabSz="1460754" rtl="0" eaLnBrk="1" latinLnBrk="0" hangingPunct="1">
              <a:lnSpc>
                <a:spcPct val="90000"/>
              </a:lnSpc>
              <a:spcBef>
                <a:spcPts val="799"/>
              </a:spcBef>
              <a:buFont typeface="Arial" panose="020B0604020202020204" pitchFamily="34" charset="0"/>
              <a:buChar char="•"/>
              <a:defRPr sz="3834" kern="1200">
                <a:solidFill>
                  <a:schemeClr val="tx1"/>
                </a:solidFill>
                <a:latin typeface="+mn-lt"/>
                <a:ea typeface="+mn-ea"/>
                <a:cs typeface="+mn-cs"/>
              </a:defRPr>
            </a:lvl2pPr>
            <a:lvl3pPr marL="1825943" indent="-365189" algn="l" defTabSz="1460754" rtl="0" eaLnBrk="1" latinLnBrk="0" hangingPunct="1">
              <a:lnSpc>
                <a:spcPct val="90000"/>
              </a:lnSpc>
              <a:spcBef>
                <a:spcPts val="799"/>
              </a:spcBef>
              <a:buFont typeface="Arial" panose="020B0604020202020204" pitchFamily="34" charset="0"/>
              <a:buChar char="•"/>
              <a:defRPr sz="3195" kern="1200">
                <a:solidFill>
                  <a:schemeClr val="tx1"/>
                </a:solidFill>
                <a:latin typeface="+mn-lt"/>
                <a:ea typeface="+mn-ea"/>
                <a:cs typeface="+mn-cs"/>
              </a:defRPr>
            </a:lvl3pPr>
            <a:lvl4pPr marL="2556320" indent="-365189" algn="l" defTabSz="1460754" rtl="0" eaLnBrk="1" latinLnBrk="0" hangingPunct="1">
              <a:lnSpc>
                <a:spcPct val="90000"/>
              </a:lnSpc>
              <a:spcBef>
                <a:spcPts val="799"/>
              </a:spcBef>
              <a:buFont typeface="Arial" panose="020B0604020202020204" pitchFamily="34" charset="0"/>
              <a:buChar char="•"/>
              <a:defRPr sz="2876" kern="1200">
                <a:solidFill>
                  <a:schemeClr val="tx1"/>
                </a:solidFill>
                <a:latin typeface="+mn-lt"/>
                <a:ea typeface="+mn-ea"/>
                <a:cs typeface="+mn-cs"/>
              </a:defRPr>
            </a:lvl4pPr>
            <a:lvl5pPr marL="3286697" indent="-365189" algn="l" defTabSz="1460754" rtl="0" eaLnBrk="1" latinLnBrk="0" hangingPunct="1">
              <a:lnSpc>
                <a:spcPct val="90000"/>
              </a:lnSpc>
              <a:spcBef>
                <a:spcPts val="799"/>
              </a:spcBef>
              <a:buFont typeface="Arial" panose="020B0604020202020204" pitchFamily="34" charset="0"/>
              <a:buChar char="•"/>
              <a:defRPr sz="2876" kern="1200">
                <a:solidFill>
                  <a:schemeClr val="tx1"/>
                </a:solidFill>
                <a:latin typeface="+mn-lt"/>
                <a:ea typeface="+mn-ea"/>
                <a:cs typeface="+mn-cs"/>
              </a:defRPr>
            </a:lvl5pPr>
            <a:lvl6pPr marL="4017074" indent="-365189" algn="l" defTabSz="1460754" rtl="0" eaLnBrk="1" latinLnBrk="0" hangingPunct="1">
              <a:lnSpc>
                <a:spcPct val="90000"/>
              </a:lnSpc>
              <a:spcBef>
                <a:spcPts val="799"/>
              </a:spcBef>
              <a:buFont typeface="Arial" panose="020B0604020202020204" pitchFamily="34" charset="0"/>
              <a:buChar char="•"/>
              <a:defRPr sz="2876" kern="1200">
                <a:solidFill>
                  <a:schemeClr val="tx1"/>
                </a:solidFill>
                <a:latin typeface="+mn-lt"/>
                <a:ea typeface="+mn-ea"/>
                <a:cs typeface="+mn-cs"/>
              </a:defRPr>
            </a:lvl6pPr>
            <a:lvl7pPr marL="4747451" indent="-365189" algn="l" defTabSz="1460754" rtl="0" eaLnBrk="1" latinLnBrk="0" hangingPunct="1">
              <a:lnSpc>
                <a:spcPct val="90000"/>
              </a:lnSpc>
              <a:spcBef>
                <a:spcPts val="799"/>
              </a:spcBef>
              <a:buFont typeface="Arial" panose="020B0604020202020204" pitchFamily="34" charset="0"/>
              <a:buChar char="•"/>
              <a:defRPr sz="2876" kern="1200">
                <a:solidFill>
                  <a:schemeClr val="tx1"/>
                </a:solidFill>
                <a:latin typeface="+mn-lt"/>
                <a:ea typeface="+mn-ea"/>
                <a:cs typeface="+mn-cs"/>
              </a:defRPr>
            </a:lvl7pPr>
            <a:lvl8pPr marL="5477828" indent="-365189" algn="l" defTabSz="1460754" rtl="0" eaLnBrk="1" latinLnBrk="0" hangingPunct="1">
              <a:lnSpc>
                <a:spcPct val="90000"/>
              </a:lnSpc>
              <a:spcBef>
                <a:spcPts val="799"/>
              </a:spcBef>
              <a:buFont typeface="Arial" panose="020B0604020202020204" pitchFamily="34" charset="0"/>
              <a:buChar char="•"/>
              <a:defRPr sz="2876" kern="1200">
                <a:solidFill>
                  <a:schemeClr val="tx1"/>
                </a:solidFill>
                <a:latin typeface="+mn-lt"/>
                <a:ea typeface="+mn-ea"/>
                <a:cs typeface="+mn-cs"/>
              </a:defRPr>
            </a:lvl8pPr>
            <a:lvl9pPr marL="6208205" indent="-365189" algn="l" defTabSz="1460754" rtl="0" eaLnBrk="1" latinLnBrk="0" hangingPunct="1">
              <a:lnSpc>
                <a:spcPct val="90000"/>
              </a:lnSpc>
              <a:spcBef>
                <a:spcPts val="799"/>
              </a:spcBef>
              <a:buFont typeface="Arial" panose="020B0604020202020204" pitchFamily="34" charset="0"/>
              <a:buChar char="•"/>
              <a:defRPr sz="2876" kern="1200">
                <a:solidFill>
                  <a:schemeClr val="tx1"/>
                </a:solidFill>
                <a:latin typeface="+mn-lt"/>
                <a:ea typeface="+mn-ea"/>
                <a:cs typeface="+mn-cs"/>
              </a:defRPr>
            </a:lvl9pPr>
          </a:lstStyle>
          <a:p>
            <a:pPr algn="l"/>
            <a:r>
              <a:rPr lang="en-US" sz="2700" dirty="0">
                <a:solidFill>
                  <a:srgbClr val="003250"/>
                </a:solidFill>
              </a:rPr>
              <a:t>Submitting a claim on RWAM’s Plan Member Services website </a:t>
            </a:r>
            <a:r>
              <a:rPr lang="en-US" sz="2700" dirty="0">
                <a:solidFill>
                  <a:srgbClr val="006265"/>
                </a:solidFill>
              </a:rPr>
              <a:t>is as easy as 1 2 3!</a:t>
            </a:r>
            <a:endParaRPr lang="id-ID" sz="2700" dirty="0">
              <a:solidFill>
                <a:srgbClr val="006265"/>
              </a:solidFill>
            </a:endParaRPr>
          </a:p>
        </p:txBody>
      </p:sp>
      <p:sp>
        <p:nvSpPr>
          <p:cNvPr id="20" name="Rectangle 19">
            <a:extLst>
              <a:ext uri="{FF2B5EF4-FFF2-40B4-BE49-F238E27FC236}">
                <a16:creationId xmlns:a16="http://schemas.microsoft.com/office/drawing/2014/main" id="{9055621A-B675-480C-9543-89A40498D9BE}"/>
              </a:ext>
            </a:extLst>
          </p:cNvPr>
          <p:cNvSpPr/>
          <p:nvPr/>
        </p:nvSpPr>
        <p:spPr>
          <a:xfrm>
            <a:off x="4877975" y="2208870"/>
            <a:ext cx="4083344" cy="3315395"/>
          </a:xfrm>
          <a:prstGeom prst="rect">
            <a:avLst/>
          </a:prstGeom>
        </p:spPr>
        <p:txBody>
          <a:bodyPr wrap="square">
            <a:spAutoFit/>
          </a:bodyPr>
          <a:lstStyle/>
          <a:p>
            <a:pPr marL="228600" indent="-228600">
              <a:lnSpc>
                <a:spcPct val="120000"/>
              </a:lnSpc>
              <a:buClr>
                <a:srgbClr val="003250"/>
              </a:buClr>
              <a:buAutoNum type="arabicPeriod"/>
            </a:pPr>
            <a:r>
              <a:rPr lang="en-US" sz="2200" dirty="0">
                <a:cs typeface="Segoe UI Semilight" panose="020B0402040204020203" pitchFamily="34" charset="0"/>
              </a:rPr>
              <a:t>Review and if necessary, update your direct deposit information.</a:t>
            </a:r>
          </a:p>
          <a:p>
            <a:pPr marL="228600" indent="-228600">
              <a:lnSpc>
                <a:spcPct val="120000"/>
              </a:lnSpc>
              <a:buClr>
                <a:srgbClr val="003250"/>
              </a:buClr>
              <a:buAutoNum type="arabicPeriod"/>
            </a:pPr>
            <a:r>
              <a:rPr lang="en-US" sz="2200" dirty="0">
                <a:cs typeface="Segoe UI Semilight" panose="020B0402040204020203" pitchFamily="34" charset="0"/>
              </a:rPr>
              <a:t>Select the claim type and individual the claim is for.</a:t>
            </a:r>
          </a:p>
          <a:p>
            <a:pPr marL="228600" indent="-228600">
              <a:lnSpc>
                <a:spcPct val="120000"/>
              </a:lnSpc>
              <a:buClr>
                <a:srgbClr val="003250"/>
              </a:buClr>
              <a:buAutoNum type="arabicPeriod"/>
            </a:pPr>
            <a:r>
              <a:rPr lang="en-US" sz="2200" dirty="0">
                <a:cs typeface="Segoe UI Semilight" panose="020B0402040204020203" pitchFamily="34" charset="0"/>
              </a:rPr>
              <a:t>Attach all necessary receipts and documentation that RWAM will require, and Submit!</a:t>
            </a:r>
          </a:p>
          <a:p>
            <a:pPr marL="228600" indent="-228600" algn="just">
              <a:lnSpc>
                <a:spcPct val="120000"/>
              </a:lnSpc>
              <a:buClr>
                <a:srgbClr val="003250"/>
              </a:buClr>
              <a:buAutoNum type="arabicPeriod"/>
            </a:pPr>
            <a:endParaRPr lang="en-US" sz="2200" dirty="0">
              <a:cs typeface="Segoe UI Semilight" panose="020B0402040204020203" pitchFamily="34" charset="0"/>
            </a:endParaRPr>
          </a:p>
        </p:txBody>
      </p:sp>
      <p:sp>
        <p:nvSpPr>
          <p:cNvPr id="22" name="Rectangle 21">
            <a:extLst>
              <a:ext uri="{FF2B5EF4-FFF2-40B4-BE49-F238E27FC236}">
                <a16:creationId xmlns:a16="http://schemas.microsoft.com/office/drawing/2014/main" id="{C1017987-7AE3-4D17-B1F5-A00F4A41279A}"/>
              </a:ext>
            </a:extLst>
          </p:cNvPr>
          <p:cNvSpPr/>
          <p:nvPr/>
        </p:nvSpPr>
        <p:spPr>
          <a:xfrm>
            <a:off x="5036246" y="1842066"/>
            <a:ext cx="512747" cy="93205"/>
          </a:xfrm>
          <a:prstGeom prst="rect">
            <a:avLst/>
          </a:prstGeom>
          <a:solidFill>
            <a:srgbClr val="A5CE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350">
              <a:solidFill>
                <a:schemeClr val="tx1">
                  <a:lumMod val="65000"/>
                  <a:lumOff val="35000"/>
                </a:schemeClr>
              </a:solidFill>
            </a:endParaRPr>
          </a:p>
        </p:txBody>
      </p:sp>
      <p:sp>
        <p:nvSpPr>
          <p:cNvPr id="13" name="Rectangle 12">
            <a:extLst>
              <a:ext uri="{FF2B5EF4-FFF2-40B4-BE49-F238E27FC236}">
                <a16:creationId xmlns:a16="http://schemas.microsoft.com/office/drawing/2014/main" id="{ABC03578-081D-F25D-A0D9-AD64886610F8}"/>
              </a:ext>
            </a:extLst>
          </p:cNvPr>
          <p:cNvSpPr/>
          <p:nvPr/>
        </p:nvSpPr>
        <p:spPr>
          <a:xfrm>
            <a:off x="434562" y="5211522"/>
            <a:ext cx="4506698" cy="1411470"/>
          </a:xfrm>
          <a:prstGeom prst="rect">
            <a:avLst/>
          </a:prstGeom>
          <a:solidFill>
            <a:schemeClr val="bg1"/>
          </a:solidFill>
          <a:ln>
            <a:solidFill>
              <a:srgbClr val="041C2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 name="Rectangle 1">
            <a:extLst>
              <a:ext uri="{FF2B5EF4-FFF2-40B4-BE49-F238E27FC236}">
                <a16:creationId xmlns:a16="http://schemas.microsoft.com/office/drawing/2014/main" id="{8DAC64E8-AF71-A6EC-179F-B5828971768C}"/>
              </a:ext>
            </a:extLst>
          </p:cNvPr>
          <p:cNvSpPr/>
          <p:nvPr/>
        </p:nvSpPr>
        <p:spPr>
          <a:xfrm>
            <a:off x="230534" y="5429350"/>
            <a:ext cx="437758" cy="530511"/>
          </a:xfrm>
          <a:prstGeom prst="rect">
            <a:avLst/>
          </a:prstGeom>
          <a:solidFill>
            <a:srgbClr val="0032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825" spc="225" dirty="0"/>
          </a:p>
        </p:txBody>
      </p:sp>
      <p:pic>
        <p:nvPicPr>
          <p:cNvPr id="3" name="Picture 2">
            <a:extLst>
              <a:ext uri="{FF2B5EF4-FFF2-40B4-BE49-F238E27FC236}">
                <a16:creationId xmlns:a16="http://schemas.microsoft.com/office/drawing/2014/main" id="{AF286F75-1D2E-B2E6-D07B-712A38ECAFC9}"/>
              </a:ext>
            </a:extLst>
          </p:cNvPr>
          <p:cNvPicPr>
            <a:picLocks noChangeAspect="1"/>
          </p:cNvPicPr>
          <p:nvPr/>
        </p:nvPicPr>
        <p:blipFill rotWithShape="1">
          <a:blip r:embed="rId2"/>
          <a:srcRect t="32763" r="27778"/>
          <a:stretch/>
        </p:blipFill>
        <p:spPr>
          <a:xfrm>
            <a:off x="540184" y="365556"/>
            <a:ext cx="3439620" cy="2449807"/>
          </a:xfrm>
          <a:prstGeom prst="rect">
            <a:avLst/>
          </a:prstGeom>
        </p:spPr>
      </p:pic>
      <p:pic>
        <p:nvPicPr>
          <p:cNvPr id="6" name="Picture 5">
            <a:extLst>
              <a:ext uri="{FF2B5EF4-FFF2-40B4-BE49-F238E27FC236}">
                <a16:creationId xmlns:a16="http://schemas.microsoft.com/office/drawing/2014/main" id="{96151058-9EFD-E0E9-7239-D86EF578109C}"/>
              </a:ext>
            </a:extLst>
          </p:cNvPr>
          <p:cNvPicPr>
            <a:picLocks noChangeAspect="1"/>
          </p:cNvPicPr>
          <p:nvPr/>
        </p:nvPicPr>
        <p:blipFill>
          <a:blip r:embed="rId3"/>
          <a:stretch>
            <a:fillRect/>
          </a:stretch>
        </p:blipFill>
        <p:spPr>
          <a:xfrm>
            <a:off x="615746" y="2975478"/>
            <a:ext cx="2508393" cy="2022270"/>
          </a:xfrm>
          <a:prstGeom prst="rect">
            <a:avLst/>
          </a:prstGeom>
        </p:spPr>
      </p:pic>
      <p:pic>
        <p:nvPicPr>
          <p:cNvPr id="7" name="Picture 6">
            <a:extLst>
              <a:ext uri="{FF2B5EF4-FFF2-40B4-BE49-F238E27FC236}">
                <a16:creationId xmlns:a16="http://schemas.microsoft.com/office/drawing/2014/main" id="{786C7986-B599-E970-CE63-D2B03A6FB4CC}"/>
              </a:ext>
            </a:extLst>
          </p:cNvPr>
          <p:cNvPicPr>
            <a:picLocks noChangeAspect="1"/>
          </p:cNvPicPr>
          <p:nvPr/>
        </p:nvPicPr>
        <p:blipFill>
          <a:blip r:embed="rId4"/>
          <a:stretch>
            <a:fillRect/>
          </a:stretch>
        </p:blipFill>
        <p:spPr>
          <a:xfrm>
            <a:off x="804446" y="5429351"/>
            <a:ext cx="4094084" cy="1045396"/>
          </a:xfrm>
          <a:prstGeom prst="rect">
            <a:avLst/>
          </a:prstGeom>
        </p:spPr>
      </p:pic>
      <p:sp>
        <p:nvSpPr>
          <p:cNvPr id="15" name="TextBox 14">
            <a:extLst>
              <a:ext uri="{FF2B5EF4-FFF2-40B4-BE49-F238E27FC236}">
                <a16:creationId xmlns:a16="http://schemas.microsoft.com/office/drawing/2014/main" id="{042DA901-3BA7-CF37-1C1D-E70379D4036D}"/>
              </a:ext>
            </a:extLst>
          </p:cNvPr>
          <p:cNvSpPr txBox="1"/>
          <p:nvPr/>
        </p:nvSpPr>
        <p:spPr>
          <a:xfrm>
            <a:off x="4023942" y="1237463"/>
            <a:ext cx="327378" cy="646331"/>
          </a:xfrm>
          <a:prstGeom prst="rect">
            <a:avLst/>
          </a:prstGeom>
          <a:noFill/>
        </p:spPr>
        <p:txBody>
          <a:bodyPr wrap="square">
            <a:spAutoFit/>
          </a:bodyPr>
          <a:lstStyle/>
          <a:p>
            <a:r>
              <a:rPr lang="en-US" sz="3600" dirty="0">
                <a:solidFill>
                  <a:schemeClr val="bg1"/>
                </a:solidFill>
              </a:rPr>
              <a:t>1</a:t>
            </a:r>
            <a:endParaRPr lang="en-CA" sz="3600" dirty="0">
              <a:solidFill>
                <a:schemeClr val="bg1"/>
              </a:solidFill>
            </a:endParaRPr>
          </a:p>
        </p:txBody>
      </p:sp>
      <p:sp>
        <p:nvSpPr>
          <p:cNvPr id="23" name="TextBox 22">
            <a:extLst>
              <a:ext uri="{FF2B5EF4-FFF2-40B4-BE49-F238E27FC236}">
                <a16:creationId xmlns:a16="http://schemas.microsoft.com/office/drawing/2014/main" id="{224F691D-2FAD-76B6-40B4-0BD28EF6064C}"/>
              </a:ext>
            </a:extLst>
          </p:cNvPr>
          <p:cNvSpPr txBox="1"/>
          <p:nvPr/>
        </p:nvSpPr>
        <p:spPr>
          <a:xfrm>
            <a:off x="3428447" y="3220237"/>
            <a:ext cx="327378" cy="646331"/>
          </a:xfrm>
          <a:prstGeom prst="rect">
            <a:avLst/>
          </a:prstGeom>
          <a:noFill/>
        </p:spPr>
        <p:txBody>
          <a:bodyPr wrap="square">
            <a:spAutoFit/>
          </a:bodyPr>
          <a:lstStyle/>
          <a:p>
            <a:r>
              <a:rPr lang="en-US" sz="3600" dirty="0">
                <a:solidFill>
                  <a:schemeClr val="bg1"/>
                </a:solidFill>
              </a:rPr>
              <a:t>2</a:t>
            </a:r>
            <a:endParaRPr lang="en-CA" sz="3600" dirty="0">
              <a:solidFill>
                <a:schemeClr val="bg1"/>
              </a:solidFill>
            </a:endParaRPr>
          </a:p>
        </p:txBody>
      </p:sp>
      <p:sp>
        <p:nvSpPr>
          <p:cNvPr id="25" name="TextBox 24">
            <a:extLst>
              <a:ext uri="{FF2B5EF4-FFF2-40B4-BE49-F238E27FC236}">
                <a16:creationId xmlns:a16="http://schemas.microsoft.com/office/drawing/2014/main" id="{B9221B57-2FF5-3489-3302-908D09F6DF7B}"/>
              </a:ext>
            </a:extLst>
          </p:cNvPr>
          <p:cNvSpPr txBox="1"/>
          <p:nvPr/>
        </p:nvSpPr>
        <p:spPr>
          <a:xfrm>
            <a:off x="245548" y="5371439"/>
            <a:ext cx="327378" cy="646331"/>
          </a:xfrm>
          <a:prstGeom prst="rect">
            <a:avLst/>
          </a:prstGeom>
          <a:noFill/>
        </p:spPr>
        <p:txBody>
          <a:bodyPr wrap="square">
            <a:spAutoFit/>
          </a:bodyPr>
          <a:lstStyle/>
          <a:p>
            <a:r>
              <a:rPr lang="en-US" sz="3600" dirty="0">
                <a:solidFill>
                  <a:schemeClr val="bg1"/>
                </a:solidFill>
              </a:rPr>
              <a:t>3</a:t>
            </a:r>
            <a:endParaRPr lang="en-CA" sz="3600" dirty="0">
              <a:solidFill>
                <a:schemeClr val="bg1"/>
              </a:solidFill>
            </a:endParaRPr>
          </a:p>
        </p:txBody>
      </p:sp>
      <p:sp>
        <p:nvSpPr>
          <p:cNvPr id="26" name="Rectangle 25">
            <a:extLst>
              <a:ext uri="{FF2B5EF4-FFF2-40B4-BE49-F238E27FC236}">
                <a16:creationId xmlns:a16="http://schemas.microsoft.com/office/drawing/2014/main" id="{5BB2ED78-AE29-6ADB-97F8-4258BB029DEC}"/>
              </a:ext>
            </a:extLst>
          </p:cNvPr>
          <p:cNvSpPr/>
          <p:nvPr/>
        </p:nvSpPr>
        <p:spPr>
          <a:xfrm>
            <a:off x="7279905" y="5539397"/>
            <a:ext cx="1864095" cy="349572"/>
          </a:xfrm>
          <a:prstGeom prst="rect">
            <a:avLst/>
          </a:prstGeom>
          <a:solidFill>
            <a:srgbClr val="A5CE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srgbClr val="5F9BC6"/>
              </a:solidFill>
            </a:endParaRPr>
          </a:p>
        </p:txBody>
      </p:sp>
      <p:sp>
        <p:nvSpPr>
          <p:cNvPr id="28" name="TextBox 27">
            <a:extLst>
              <a:ext uri="{FF2B5EF4-FFF2-40B4-BE49-F238E27FC236}">
                <a16:creationId xmlns:a16="http://schemas.microsoft.com/office/drawing/2014/main" id="{DA5ACB3F-2C2C-6480-F43D-E326F0F1A125}"/>
              </a:ext>
            </a:extLst>
          </p:cNvPr>
          <p:cNvSpPr txBox="1"/>
          <p:nvPr/>
        </p:nvSpPr>
        <p:spPr>
          <a:xfrm>
            <a:off x="5155528" y="5423819"/>
            <a:ext cx="2101117" cy="498791"/>
          </a:xfrm>
          <a:prstGeom prst="rect">
            <a:avLst/>
          </a:prstGeom>
          <a:noFill/>
        </p:spPr>
        <p:txBody>
          <a:bodyPr wrap="square">
            <a:spAutoFit/>
          </a:bodyPr>
          <a:lstStyle/>
          <a:p>
            <a:pPr algn="just">
              <a:lnSpc>
                <a:spcPct val="120000"/>
              </a:lnSpc>
            </a:pPr>
            <a:r>
              <a:rPr lang="en-US" sz="2400" b="1" dirty="0">
                <a:solidFill>
                  <a:srgbClr val="006265"/>
                </a:solidFill>
                <a:latin typeface="AvenirNext LT Pro Regular" panose="020B0504020202020204" pitchFamily="34" charset="0"/>
                <a:cs typeface="Segoe UI Light" panose="020B0502040204020203" pitchFamily="34" charset="0"/>
              </a:rPr>
              <a:t>It’s that easy!</a:t>
            </a:r>
          </a:p>
        </p:txBody>
      </p:sp>
      <p:sp>
        <p:nvSpPr>
          <p:cNvPr id="32" name="Rectangle 31">
            <a:extLst>
              <a:ext uri="{FF2B5EF4-FFF2-40B4-BE49-F238E27FC236}">
                <a16:creationId xmlns:a16="http://schemas.microsoft.com/office/drawing/2014/main" id="{F6586EBD-BDD4-23BB-CF8F-4838F5CCE64C}"/>
              </a:ext>
            </a:extLst>
          </p:cNvPr>
          <p:cNvSpPr/>
          <p:nvPr/>
        </p:nvSpPr>
        <p:spPr>
          <a:xfrm>
            <a:off x="-10652" y="300282"/>
            <a:ext cx="114436" cy="6257436"/>
          </a:xfrm>
          <a:prstGeom prst="rect">
            <a:avLst/>
          </a:prstGeom>
          <a:solidFill>
            <a:srgbClr val="A5CE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srgbClr val="5F9BC6"/>
              </a:solidFill>
            </a:endParaRPr>
          </a:p>
        </p:txBody>
      </p:sp>
    </p:spTree>
    <p:extLst>
      <p:ext uri="{BB962C8B-B14F-4D97-AF65-F5344CB8AC3E}">
        <p14:creationId xmlns:p14="http://schemas.microsoft.com/office/powerpoint/2010/main" val="733496709"/>
      </p:ext>
    </p:extLst>
  </p:cSld>
  <p:clrMapOvr>
    <a:masterClrMapping/>
  </p:clrMapOvr>
  <mc:AlternateContent xmlns:mc="http://schemas.openxmlformats.org/markup-compatibility/2006" xmlns:p14="http://schemas.microsoft.com/office/powerpoint/2010/main">
    <mc:Choice Requires="p14">
      <p:transition spd="slow" p14:dur="1500">
        <p:push dir="u"/>
      </p:transition>
    </mc:Choice>
    <mc:Fallback xmlns="">
      <p:transition spd="slow">
        <p:push dir="u"/>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2">
            <a:extLst>
              <a:ext uri="{FF2B5EF4-FFF2-40B4-BE49-F238E27FC236}">
                <a16:creationId xmlns:a16="http://schemas.microsoft.com/office/drawing/2014/main" id="{4B61D8D6-C680-A159-AE51-7B4C5870AE43}"/>
              </a:ext>
            </a:extLst>
          </p:cNvPr>
          <p:cNvSpPr txBox="1">
            <a:spLocks/>
          </p:cNvSpPr>
          <p:nvPr/>
        </p:nvSpPr>
        <p:spPr>
          <a:xfrm>
            <a:off x="4821623" y="413897"/>
            <a:ext cx="3407977" cy="1131847"/>
          </a:xfrm>
          <a:prstGeom prst="rect">
            <a:avLst/>
          </a:prstGeom>
        </p:spPr>
        <p:txBody>
          <a:bodyPr/>
          <a:lstStyle>
            <a:lvl1pPr marL="0" indent="0" algn="ctr" defTabSz="1460754" rtl="0" eaLnBrk="1" latinLnBrk="0" hangingPunct="1">
              <a:lnSpc>
                <a:spcPct val="90000"/>
              </a:lnSpc>
              <a:spcBef>
                <a:spcPts val="1598"/>
              </a:spcBef>
              <a:buFont typeface="Arial" panose="020B0604020202020204" pitchFamily="34" charset="0"/>
              <a:buNone/>
              <a:defRPr sz="4000" kern="1200">
                <a:solidFill>
                  <a:schemeClr val="tx1">
                    <a:lumMod val="65000"/>
                    <a:lumOff val="35000"/>
                  </a:schemeClr>
                </a:solidFill>
                <a:latin typeface="+mn-lt"/>
                <a:ea typeface="+mn-ea"/>
                <a:cs typeface="+mn-cs"/>
              </a:defRPr>
            </a:lvl1pPr>
            <a:lvl2pPr marL="1095566" indent="-365189" algn="l" defTabSz="1460754" rtl="0" eaLnBrk="1" latinLnBrk="0" hangingPunct="1">
              <a:lnSpc>
                <a:spcPct val="90000"/>
              </a:lnSpc>
              <a:spcBef>
                <a:spcPts val="799"/>
              </a:spcBef>
              <a:buFont typeface="Arial" panose="020B0604020202020204" pitchFamily="34" charset="0"/>
              <a:buChar char="•"/>
              <a:defRPr sz="3834" kern="1200">
                <a:solidFill>
                  <a:schemeClr val="tx1"/>
                </a:solidFill>
                <a:latin typeface="+mn-lt"/>
                <a:ea typeface="+mn-ea"/>
                <a:cs typeface="+mn-cs"/>
              </a:defRPr>
            </a:lvl2pPr>
            <a:lvl3pPr marL="1825943" indent="-365189" algn="l" defTabSz="1460754" rtl="0" eaLnBrk="1" latinLnBrk="0" hangingPunct="1">
              <a:lnSpc>
                <a:spcPct val="90000"/>
              </a:lnSpc>
              <a:spcBef>
                <a:spcPts val="799"/>
              </a:spcBef>
              <a:buFont typeface="Arial" panose="020B0604020202020204" pitchFamily="34" charset="0"/>
              <a:buChar char="•"/>
              <a:defRPr sz="3195" kern="1200">
                <a:solidFill>
                  <a:schemeClr val="tx1"/>
                </a:solidFill>
                <a:latin typeface="+mn-lt"/>
                <a:ea typeface="+mn-ea"/>
                <a:cs typeface="+mn-cs"/>
              </a:defRPr>
            </a:lvl3pPr>
            <a:lvl4pPr marL="2556320" indent="-365189" algn="l" defTabSz="1460754" rtl="0" eaLnBrk="1" latinLnBrk="0" hangingPunct="1">
              <a:lnSpc>
                <a:spcPct val="90000"/>
              </a:lnSpc>
              <a:spcBef>
                <a:spcPts val="799"/>
              </a:spcBef>
              <a:buFont typeface="Arial" panose="020B0604020202020204" pitchFamily="34" charset="0"/>
              <a:buChar char="•"/>
              <a:defRPr sz="2876" kern="1200">
                <a:solidFill>
                  <a:schemeClr val="tx1"/>
                </a:solidFill>
                <a:latin typeface="+mn-lt"/>
                <a:ea typeface="+mn-ea"/>
                <a:cs typeface="+mn-cs"/>
              </a:defRPr>
            </a:lvl4pPr>
            <a:lvl5pPr marL="3286697" indent="-365189" algn="l" defTabSz="1460754" rtl="0" eaLnBrk="1" latinLnBrk="0" hangingPunct="1">
              <a:lnSpc>
                <a:spcPct val="90000"/>
              </a:lnSpc>
              <a:spcBef>
                <a:spcPts val="799"/>
              </a:spcBef>
              <a:buFont typeface="Arial" panose="020B0604020202020204" pitchFamily="34" charset="0"/>
              <a:buChar char="•"/>
              <a:defRPr sz="2876" kern="1200">
                <a:solidFill>
                  <a:schemeClr val="tx1"/>
                </a:solidFill>
                <a:latin typeface="+mn-lt"/>
                <a:ea typeface="+mn-ea"/>
                <a:cs typeface="+mn-cs"/>
              </a:defRPr>
            </a:lvl5pPr>
            <a:lvl6pPr marL="4017074" indent="-365189" algn="l" defTabSz="1460754" rtl="0" eaLnBrk="1" latinLnBrk="0" hangingPunct="1">
              <a:lnSpc>
                <a:spcPct val="90000"/>
              </a:lnSpc>
              <a:spcBef>
                <a:spcPts val="799"/>
              </a:spcBef>
              <a:buFont typeface="Arial" panose="020B0604020202020204" pitchFamily="34" charset="0"/>
              <a:buChar char="•"/>
              <a:defRPr sz="2876" kern="1200">
                <a:solidFill>
                  <a:schemeClr val="tx1"/>
                </a:solidFill>
                <a:latin typeface="+mn-lt"/>
                <a:ea typeface="+mn-ea"/>
                <a:cs typeface="+mn-cs"/>
              </a:defRPr>
            </a:lvl6pPr>
            <a:lvl7pPr marL="4747451" indent="-365189" algn="l" defTabSz="1460754" rtl="0" eaLnBrk="1" latinLnBrk="0" hangingPunct="1">
              <a:lnSpc>
                <a:spcPct val="90000"/>
              </a:lnSpc>
              <a:spcBef>
                <a:spcPts val="799"/>
              </a:spcBef>
              <a:buFont typeface="Arial" panose="020B0604020202020204" pitchFamily="34" charset="0"/>
              <a:buChar char="•"/>
              <a:defRPr sz="2876" kern="1200">
                <a:solidFill>
                  <a:schemeClr val="tx1"/>
                </a:solidFill>
                <a:latin typeface="+mn-lt"/>
                <a:ea typeface="+mn-ea"/>
                <a:cs typeface="+mn-cs"/>
              </a:defRPr>
            </a:lvl7pPr>
            <a:lvl8pPr marL="5477828" indent="-365189" algn="l" defTabSz="1460754" rtl="0" eaLnBrk="1" latinLnBrk="0" hangingPunct="1">
              <a:lnSpc>
                <a:spcPct val="90000"/>
              </a:lnSpc>
              <a:spcBef>
                <a:spcPts val="799"/>
              </a:spcBef>
              <a:buFont typeface="Arial" panose="020B0604020202020204" pitchFamily="34" charset="0"/>
              <a:buChar char="•"/>
              <a:defRPr sz="2876" kern="1200">
                <a:solidFill>
                  <a:schemeClr val="tx1"/>
                </a:solidFill>
                <a:latin typeface="+mn-lt"/>
                <a:ea typeface="+mn-ea"/>
                <a:cs typeface="+mn-cs"/>
              </a:defRPr>
            </a:lvl8pPr>
            <a:lvl9pPr marL="6208205" indent="-365189" algn="l" defTabSz="1460754" rtl="0" eaLnBrk="1" latinLnBrk="0" hangingPunct="1">
              <a:lnSpc>
                <a:spcPct val="90000"/>
              </a:lnSpc>
              <a:spcBef>
                <a:spcPts val="799"/>
              </a:spcBef>
              <a:buFont typeface="Arial" panose="020B0604020202020204" pitchFamily="34" charset="0"/>
              <a:buChar char="•"/>
              <a:defRPr sz="2876" kern="1200">
                <a:solidFill>
                  <a:schemeClr val="tx1"/>
                </a:solidFill>
                <a:latin typeface="+mn-lt"/>
                <a:ea typeface="+mn-ea"/>
                <a:cs typeface="+mn-cs"/>
              </a:defRPr>
            </a:lvl9pPr>
          </a:lstStyle>
          <a:p>
            <a:pPr algn="l"/>
            <a:r>
              <a:rPr lang="en-US" sz="2700" dirty="0">
                <a:solidFill>
                  <a:srgbClr val="003250"/>
                </a:solidFill>
              </a:rPr>
              <a:t>Submitting a claim through the Mobile App </a:t>
            </a:r>
            <a:r>
              <a:rPr lang="en-US" sz="2700" dirty="0">
                <a:solidFill>
                  <a:srgbClr val="006265"/>
                </a:solidFill>
              </a:rPr>
              <a:t>is as easy as 1 2 3!</a:t>
            </a:r>
            <a:endParaRPr lang="id-ID" sz="2700" dirty="0">
              <a:solidFill>
                <a:srgbClr val="006265"/>
              </a:solidFill>
            </a:endParaRPr>
          </a:p>
        </p:txBody>
      </p:sp>
      <p:sp>
        <p:nvSpPr>
          <p:cNvPr id="4" name="Rectangle 3">
            <a:extLst>
              <a:ext uri="{FF2B5EF4-FFF2-40B4-BE49-F238E27FC236}">
                <a16:creationId xmlns:a16="http://schemas.microsoft.com/office/drawing/2014/main" id="{1017C4EF-1FF3-C8A6-FA59-48C839E46989}"/>
              </a:ext>
            </a:extLst>
          </p:cNvPr>
          <p:cNvSpPr/>
          <p:nvPr/>
        </p:nvSpPr>
        <p:spPr>
          <a:xfrm>
            <a:off x="4714699" y="1885517"/>
            <a:ext cx="4282652" cy="3315395"/>
          </a:xfrm>
          <a:prstGeom prst="rect">
            <a:avLst/>
          </a:prstGeom>
        </p:spPr>
        <p:txBody>
          <a:bodyPr wrap="square">
            <a:spAutoFit/>
          </a:bodyPr>
          <a:lstStyle/>
          <a:p>
            <a:pPr marL="228600" indent="-228600">
              <a:lnSpc>
                <a:spcPct val="120000"/>
              </a:lnSpc>
              <a:buClr>
                <a:srgbClr val="003250"/>
              </a:buClr>
              <a:buSzPct val="100000"/>
              <a:buAutoNum type="arabicPeriod"/>
            </a:pPr>
            <a:r>
              <a:rPr lang="en-US" sz="2200" dirty="0">
                <a:cs typeface="Segoe UI Semilight" panose="020B0402040204020203" pitchFamily="34" charset="0"/>
              </a:rPr>
              <a:t>Review and if necessary, update your direct deposit information.</a:t>
            </a:r>
          </a:p>
          <a:p>
            <a:pPr marL="228600" indent="-228600">
              <a:lnSpc>
                <a:spcPct val="120000"/>
              </a:lnSpc>
              <a:buClr>
                <a:srgbClr val="003250"/>
              </a:buClr>
              <a:buSzPct val="100000"/>
              <a:buAutoNum type="arabicPeriod"/>
            </a:pPr>
            <a:r>
              <a:rPr lang="en-US" sz="2200" dirty="0">
                <a:cs typeface="Segoe UI Semilight" panose="020B0402040204020203" pitchFamily="34" charset="0"/>
              </a:rPr>
              <a:t>Select the claim type and individual the claim is for.</a:t>
            </a:r>
          </a:p>
          <a:p>
            <a:pPr marL="228600" indent="-228600">
              <a:lnSpc>
                <a:spcPct val="120000"/>
              </a:lnSpc>
              <a:buClr>
                <a:srgbClr val="003250"/>
              </a:buClr>
              <a:buSzPct val="100000"/>
              <a:buAutoNum type="arabicPeriod"/>
            </a:pPr>
            <a:r>
              <a:rPr lang="en-US" sz="2200" dirty="0">
                <a:cs typeface="Segoe UI Semilight" panose="020B0402040204020203" pitchFamily="34" charset="0"/>
              </a:rPr>
              <a:t>Take a picture of all necessary receipts and documentation that RWAM will require, </a:t>
            </a:r>
            <a:br>
              <a:rPr lang="en-US" sz="2200" dirty="0">
                <a:cs typeface="Segoe UI Semilight" panose="020B0402040204020203" pitchFamily="34" charset="0"/>
              </a:rPr>
            </a:br>
            <a:r>
              <a:rPr lang="en-US" sz="2200" dirty="0">
                <a:cs typeface="Segoe UI Semilight" panose="020B0402040204020203" pitchFamily="34" charset="0"/>
              </a:rPr>
              <a:t>and Submit!</a:t>
            </a:r>
          </a:p>
        </p:txBody>
      </p:sp>
      <p:sp>
        <p:nvSpPr>
          <p:cNvPr id="6" name="Rectangle 5">
            <a:extLst>
              <a:ext uri="{FF2B5EF4-FFF2-40B4-BE49-F238E27FC236}">
                <a16:creationId xmlns:a16="http://schemas.microsoft.com/office/drawing/2014/main" id="{0EBD3C4A-0834-98DD-C81C-FD1A1F78868F}"/>
              </a:ext>
            </a:extLst>
          </p:cNvPr>
          <p:cNvSpPr/>
          <p:nvPr/>
        </p:nvSpPr>
        <p:spPr>
          <a:xfrm>
            <a:off x="4915046" y="1622087"/>
            <a:ext cx="554009" cy="45719"/>
          </a:xfrm>
          <a:prstGeom prst="rect">
            <a:avLst/>
          </a:prstGeom>
          <a:solidFill>
            <a:srgbClr val="A5CE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350">
              <a:solidFill>
                <a:schemeClr val="tx1">
                  <a:lumMod val="65000"/>
                  <a:lumOff val="35000"/>
                </a:schemeClr>
              </a:solidFill>
            </a:endParaRPr>
          </a:p>
        </p:txBody>
      </p:sp>
      <p:sp>
        <p:nvSpPr>
          <p:cNvPr id="8" name="Rectangle 7">
            <a:extLst>
              <a:ext uri="{FF2B5EF4-FFF2-40B4-BE49-F238E27FC236}">
                <a16:creationId xmlns:a16="http://schemas.microsoft.com/office/drawing/2014/main" id="{82997F5F-090E-B6AF-0189-91682316AA82}"/>
              </a:ext>
            </a:extLst>
          </p:cNvPr>
          <p:cNvSpPr/>
          <p:nvPr/>
        </p:nvSpPr>
        <p:spPr>
          <a:xfrm>
            <a:off x="7279905" y="5418623"/>
            <a:ext cx="1864095" cy="349572"/>
          </a:xfrm>
          <a:prstGeom prst="rect">
            <a:avLst/>
          </a:prstGeom>
          <a:solidFill>
            <a:srgbClr val="A5CE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srgbClr val="5F9BC6"/>
              </a:solidFill>
            </a:endParaRPr>
          </a:p>
        </p:txBody>
      </p:sp>
      <p:sp>
        <p:nvSpPr>
          <p:cNvPr id="9" name="TextBox 8">
            <a:extLst>
              <a:ext uri="{FF2B5EF4-FFF2-40B4-BE49-F238E27FC236}">
                <a16:creationId xmlns:a16="http://schemas.microsoft.com/office/drawing/2014/main" id="{6C91A38F-AEDF-2A2B-A08A-43B76FFEEA9A}"/>
              </a:ext>
            </a:extLst>
          </p:cNvPr>
          <p:cNvSpPr txBox="1"/>
          <p:nvPr/>
        </p:nvSpPr>
        <p:spPr>
          <a:xfrm>
            <a:off x="5227512" y="5303045"/>
            <a:ext cx="2106768" cy="498791"/>
          </a:xfrm>
          <a:prstGeom prst="rect">
            <a:avLst/>
          </a:prstGeom>
          <a:noFill/>
        </p:spPr>
        <p:txBody>
          <a:bodyPr wrap="square">
            <a:spAutoFit/>
          </a:bodyPr>
          <a:lstStyle/>
          <a:p>
            <a:pPr algn="just">
              <a:lnSpc>
                <a:spcPct val="120000"/>
              </a:lnSpc>
            </a:pPr>
            <a:r>
              <a:rPr lang="en-US" sz="2400" b="1" dirty="0">
                <a:solidFill>
                  <a:srgbClr val="006265"/>
                </a:solidFill>
                <a:latin typeface="AvenirNext LT Pro Regular" panose="020B0504020202020204" pitchFamily="34" charset="0"/>
                <a:cs typeface="Segoe UI Light" panose="020B0502040204020203" pitchFamily="34" charset="0"/>
              </a:rPr>
              <a:t>It’s that easy!</a:t>
            </a:r>
          </a:p>
        </p:txBody>
      </p:sp>
      <p:sp>
        <p:nvSpPr>
          <p:cNvPr id="10" name="Rectangle 9">
            <a:extLst>
              <a:ext uri="{FF2B5EF4-FFF2-40B4-BE49-F238E27FC236}">
                <a16:creationId xmlns:a16="http://schemas.microsoft.com/office/drawing/2014/main" id="{875F1FC6-5D60-453D-B745-6468AC998BC8}"/>
              </a:ext>
            </a:extLst>
          </p:cNvPr>
          <p:cNvSpPr/>
          <p:nvPr/>
        </p:nvSpPr>
        <p:spPr>
          <a:xfrm>
            <a:off x="-10652" y="300282"/>
            <a:ext cx="114436" cy="6257436"/>
          </a:xfrm>
          <a:prstGeom prst="rect">
            <a:avLst/>
          </a:prstGeom>
          <a:solidFill>
            <a:srgbClr val="A5CE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srgbClr val="5F9BC6"/>
              </a:solidFill>
            </a:endParaRPr>
          </a:p>
        </p:txBody>
      </p:sp>
      <p:pic>
        <p:nvPicPr>
          <p:cNvPr id="11" name="Picture 10" descr="A screenshot of a phone&#10;&#10;Description automatically generated">
            <a:extLst>
              <a:ext uri="{FF2B5EF4-FFF2-40B4-BE49-F238E27FC236}">
                <a16:creationId xmlns:a16="http://schemas.microsoft.com/office/drawing/2014/main" id="{E6637E4B-07FF-9028-C5A1-3C65CFCAF82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70752" y="219115"/>
            <a:ext cx="1885027" cy="3351159"/>
          </a:xfrm>
          <a:prstGeom prst="rect">
            <a:avLst/>
          </a:prstGeom>
        </p:spPr>
      </p:pic>
      <p:pic>
        <p:nvPicPr>
          <p:cNvPr id="13" name="Picture 12" descr="A screenshot of a phone&#10;&#10;Description automatically generated">
            <a:extLst>
              <a:ext uri="{FF2B5EF4-FFF2-40B4-BE49-F238E27FC236}">
                <a16:creationId xmlns:a16="http://schemas.microsoft.com/office/drawing/2014/main" id="{50839086-F5E3-F8C1-9ED5-CA1137C1678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81151" y="1410282"/>
            <a:ext cx="1885026" cy="3351159"/>
          </a:xfrm>
          <a:prstGeom prst="rect">
            <a:avLst/>
          </a:prstGeom>
        </p:spPr>
      </p:pic>
      <p:pic>
        <p:nvPicPr>
          <p:cNvPr id="17" name="Picture 16">
            <a:extLst>
              <a:ext uri="{FF2B5EF4-FFF2-40B4-BE49-F238E27FC236}">
                <a16:creationId xmlns:a16="http://schemas.microsoft.com/office/drawing/2014/main" id="{98E64A24-698B-A097-0889-4D49DD54D256}"/>
              </a:ext>
            </a:extLst>
          </p:cNvPr>
          <p:cNvPicPr>
            <a:picLocks noChangeAspect="1"/>
          </p:cNvPicPr>
          <p:nvPr/>
        </p:nvPicPr>
        <p:blipFill>
          <a:blip r:embed="rId4"/>
          <a:stretch>
            <a:fillRect/>
          </a:stretch>
        </p:blipFill>
        <p:spPr>
          <a:xfrm>
            <a:off x="652303" y="4198361"/>
            <a:ext cx="1885029" cy="2440524"/>
          </a:xfrm>
          <a:prstGeom prst="rect">
            <a:avLst/>
          </a:prstGeom>
        </p:spPr>
      </p:pic>
    </p:spTree>
    <p:extLst>
      <p:ext uri="{BB962C8B-B14F-4D97-AF65-F5344CB8AC3E}">
        <p14:creationId xmlns:p14="http://schemas.microsoft.com/office/powerpoint/2010/main" val="2538026273"/>
      </p:ext>
    </p:extLst>
  </p:cSld>
  <p:clrMapOvr>
    <a:masterClrMapping/>
  </p:clrMapOvr>
  <mc:AlternateContent xmlns:mc="http://schemas.openxmlformats.org/markup-compatibility/2006" xmlns:p14="http://schemas.microsoft.com/office/powerpoint/2010/main">
    <mc:Choice Requires="p14">
      <p:transition spd="slow" p14:dur="1500">
        <p:push dir="u"/>
      </p:transition>
    </mc:Choice>
    <mc:Fallback xmlns="">
      <p:transition spd="slow">
        <p:push dir="u"/>
      </p:transition>
    </mc:Fallback>
  </mc:AlternateContent>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RWAM">
      <a:majorFont>
        <a:latin typeface="Avenir Next LT Pro"/>
        <a:ea typeface=""/>
        <a:cs typeface=""/>
      </a:majorFont>
      <a:minorFont>
        <a:latin typeface="Calibri"/>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2013 - 2022"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87F6AD3AE4774B408702262AA689C2E8" ma:contentTypeVersion="15" ma:contentTypeDescription="Create a new document." ma:contentTypeScope="" ma:versionID="188db8db65f3ed72b0869f6159a9927b">
  <xsd:schema xmlns:xsd="http://www.w3.org/2001/XMLSchema" xmlns:xs="http://www.w3.org/2001/XMLSchema" xmlns:p="http://schemas.microsoft.com/office/2006/metadata/properties" xmlns:ns2="e6cea480-a806-47e3-9c18-931525660c81" xmlns:ns3="dd26135e-09e1-4a7b-90d7-fac949abc1cf" targetNamespace="http://schemas.microsoft.com/office/2006/metadata/properties" ma:root="true" ma:fieldsID="228f0f168d190c94e6646ca242f6875d" ns2:_="" ns3:_="">
    <xsd:import namespace="e6cea480-a806-47e3-9c18-931525660c81"/>
    <xsd:import namespace="dd26135e-09e1-4a7b-90d7-fac949abc1cf"/>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AutoKeyPoints" minOccurs="0"/>
                <xsd:element ref="ns2:MediaServiceKeyPoints" minOccurs="0"/>
                <xsd:element ref="ns2:lcf76f155ced4ddcb4097134ff3c332f" minOccurs="0"/>
                <xsd:element ref="ns3:TaxCatchAll" minOccurs="0"/>
                <xsd:element ref="ns2:MediaServiceOCR" minOccurs="0"/>
                <xsd:element ref="ns2:MediaServiceGenerationTime" minOccurs="0"/>
                <xsd:element ref="ns2:MediaServiceEventHashCode" minOccurs="0"/>
                <xsd:element ref="ns2:MediaServiceDateTaken" minOccurs="0"/>
                <xsd:element ref="ns2:MediaLengthInSeconds"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6cea480-a806-47e3-9c18-931525660c81"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2" nillable="true" ma:displayName="MediaServiceAutoKeyPoints" ma:hidden="true" ma:internalName="MediaServiceAutoKeyPoints" ma:readOnly="true">
      <xsd:simpleType>
        <xsd:restriction base="dms:Note"/>
      </xsd:simpleType>
    </xsd:element>
    <xsd:element name="MediaServiceKeyPoints" ma:index="13" nillable="true" ma:displayName="KeyPoints" ma:internalName="MediaServiceKeyPoints" ma:readOnly="true">
      <xsd:simpleType>
        <xsd:restriction base="dms:Note">
          <xsd:maxLength value="255"/>
        </xsd:restriction>
      </xsd:simpleType>
    </xsd:element>
    <xsd:element name="lcf76f155ced4ddcb4097134ff3c332f" ma:index="15" nillable="true" ma:taxonomy="true" ma:internalName="lcf76f155ced4ddcb4097134ff3c332f" ma:taxonomyFieldName="MediaServiceImageTags" ma:displayName="Image Tags" ma:readOnly="false" ma:fieldId="{5cf76f15-5ced-4ddc-b409-7134ff3c332f}" ma:taxonomyMulti="true" ma:sspId="c5f448dd-30df-44ab-a04e-341503f1b759" ma:termSetId="09814cd3-568e-fe90-9814-8d621ff8fb84" ma:anchorId="fba54fb3-c3e1-fe81-a776-ca4b69148c4d" ma:open="true" ma:isKeyword="false">
      <xsd:complexType>
        <xsd:sequence>
          <xsd:element ref="pc:Terms" minOccurs="0" maxOccurs="1"/>
        </xsd:sequence>
      </xsd:complexType>
    </xsd:element>
    <xsd:element name="MediaServiceOCR" ma:index="17" nillable="true" ma:displayName="Extracted Text" ma:internalName="MediaServiceOCR" ma:readOnly="true">
      <xsd:simpleType>
        <xsd:restriction base="dms:Note">
          <xsd:maxLength value="255"/>
        </xsd:restriction>
      </xsd:simpleType>
    </xsd:element>
    <xsd:element name="MediaServiceGenerationTime" ma:index="18" nillable="true" ma:displayName="MediaServiceGenerationTime" ma:hidden="true" ma:internalName="MediaServiceGenerationTime" ma:readOnly="true">
      <xsd:simpleType>
        <xsd:restriction base="dms:Text"/>
      </xsd:simpleType>
    </xsd:element>
    <xsd:element name="MediaServiceEventHashCode" ma:index="19" nillable="true" ma:displayName="MediaServiceEventHashCode" ma:hidden="true" ma:internalName="MediaServiceEventHashCode" ma:readOnly="true">
      <xsd:simpleType>
        <xsd:restriction base="dms:Text"/>
      </xsd:simpleType>
    </xsd:element>
    <xsd:element name="MediaServiceDateTaken" ma:index="20" nillable="true" ma:displayName="MediaServiceDateTaken" ma:hidden="true" ma:internalName="MediaServiceDateTaken" ma:readOnly="true">
      <xsd:simpleType>
        <xsd:restriction base="dms:Text"/>
      </xsd:simpleType>
    </xsd:element>
    <xsd:element name="MediaLengthInSeconds" ma:index="21" nillable="true" ma:displayName="MediaLengthInSeconds" ma:hidden="true" ma:internalName="MediaLengthInSeconds" ma:readOnly="true">
      <xsd:simpleType>
        <xsd:restriction base="dms:Unknown"/>
      </xsd:simpleType>
    </xsd:element>
    <xsd:element name="MediaServiceObjectDetectorVersions" ma:index="22" nillable="true" ma:displayName="MediaServiceObjectDetectorVersions"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dd26135e-09e1-4a7b-90d7-fac949abc1cf"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element name="TaxCatchAll" ma:index="16" nillable="true" ma:displayName="Taxonomy Catch All Column" ma:hidden="true" ma:list="{da034681-eccf-41da-9464-902c4690717e}" ma:internalName="TaxCatchAll" ma:showField="CatchAllData" ma:web="dd26135e-09e1-4a7b-90d7-fac949abc1cf">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TaxCatchAll xmlns="dd26135e-09e1-4a7b-90d7-fac949abc1cf" xsi:nil="true"/>
    <lcf76f155ced4ddcb4097134ff3c332f xmlns="e6cea480-a806-47e3-9c18-931525660c81">
      <Terms xmlns="http://schemas.microsoft.com/office/infopath/2007/PartnerControls"/>
    </lcf76f155ced4ddcb4097134ff3c332f>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5B53BEC0-796F-4044-98E0-6C63075C60E3}">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e6cea480-a806-47e3-9c18-931525660c81"/>
    <ds:schemaRef ds:uri="dd26135e-09e1-4a7b-90d7-fac949abc1cf"/>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BE6685FE-8605-4619-BA4B-D7622DD463E6}">
  <ds:schemaRefs>
    <ds:schemaRef ds:uri="http://purl.org/dc/elements/1.1/"/>
    <ds:schemaRef ds:uri="http://schemas.microsoft.com/office/2006/metadata/properties"/>
    <ds:schemaRef ds:uri="http://purl.org/dc/terms/"/>
    <ds:schemaRef ds:uri="e6cea480-a806-47e3-9c18-931525660c81"/>
    <ds:schemaRef ds:uri="http://schemas.microsoft.com/office/2006/documentManagement/types"/>
    <ds:schemaRef ds:uri="dd26135e-09e1-4a7b-90d7-fac949abc1cf"/>
    <ds:schemaRef ds:uri="http://schemas.microsoft.com/office/infopath/2007/PartnerControls"/>
    <ds:schemaRef ds:uri="http://schemas.openxmlformats.org/package/2006/metadata/core-properties"/>
    <ds:schemaRef ds:uri="http://www.w3.org/XML/1998/namespace"/>
    <ds:schemaRef ds:uri="http://purl.org/dc/dcmitype/"/>
  </ds:schemaRefs>
</ds:datastoreItem>
</file>

<file path=customXml/itemProps3.xml><?xml version="1.0" encoding="utf-8"?>
<ds:datastoreItem xmlns:ds="http://schemas.openxmlformats.org/officeDocument/2006/customXml" ds:itemID="{F4E4D72A-DA14-41E0-B7EA-2824D514EB31}">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Office Theme 2013 - 2022</Template>
  <TotalTime>1989</TotalTime>
  <Words>845</Words>
  <Application>Microsoft Office PowerPoint</Application>
  <PresentationFormat>On-screen Show (4:3)</PresentationFormat>
  <Paragraphs>79</Paragraphs>
  <Slides>12</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12</vt:i4>
      </vt:variant>
    </vt:vector>
  </HeadingPairs>
  <TitlesOfParts>
    <vt:vector size="18" baseType="lpstr">
      <vt:lpstr>Avenir Next LT Pro</vt:lpstr>
      <vt:lpstr>Calibri</vt:lpstr>
      <vt:lpstr>AvenirNext LT Pro Regular</vt:lpstr>
      <vt:lpstr>Arial</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Stephanie Gibson</dc:creator>
  <cp:lastModifiedBy>Stephanie Gibson</cp:lastModifiedBy>
  <cp:revision>18</cp:revision>
  <cp:lastPrinted>2023-08-04T00:19:44Z</cp:lastPrinted>
  <dcterms:created xsi:type="dcterms:W3CDTF">2023-02-09T14:32:32Z</dcterms:created>
  <dcterms:modified xsi:type="dcterms:W3CDTF">2023-11-03T17:34:52Z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0x01010087F6AD3AE4774B408702262AA689C2E8</vt:lpwstr>
  </property>
  <property fmtid="{D5CDD505-2E9C-101B-9397-08002B2CF9AE}" pid="3" name="MediaServiceImageTags">
    <vt:lpwstr/>
  </property>
</Properties>
</file>